
<file path=[Content_Types].xml><?xml version="1.0" encoding="utf-8"?>
<Types xmlns="http://schemas.openxmlformats.org/package/2006/content-types">
  <Default Extension="xml" ContentType="application/xml"/>
  <Default Extension="mp4" ContentType="video/mp4"/>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581" r:id="rId2"/>
    <p:sldId id="723" r:id="rId3"/>
    <p:sldId id="705" r:id="rId4"/>
    <p:sldId id="724" r:id="rId5"/>
    <p:sldId id="714" r:id="rId6"/>
    <p:sldId id="725" r:id="rId7"/>
    <p:sldId id="726" r:id="rId8"/>
    <p:sldId id="730" r:id="rId9"/>
    <p:sldId id="731" r:id="rId10"/>
    <p:sldId id="733" r:id="rId11"/>
    <p:sldId id="734" r:id="rId12"/>
    <p:sldId id="732" r:id="rId13"/>
    <p:sldId id="735" r:id="rId14"/>
    <p:sldId id="736" r:id="rId15"/>
    <p:sldId id="737" r:id="rId16"/>
    <p:sldId id="738" r:id="rId17"/>
    <p:sldId id="739" r:id="rId18"/>
  </p:sldIdLst>
  <p:sldSz cx="9144000" cy="5715000" type="screen16x10"/>
  <p:notesSz cx="6724650" cy="9866313"/>
  <p:defaultTextStyle>
    <a:defPPr>
      <a:defRPr lang="en-AU"/>
    </a:defPPr>
    <a:lvl1pPr algn="l" rtl="0" fontAlgn="base">
      <a:spcBef>
        <a:spcPct val="0"/>
      </a:spcBef>
      <a:spcAft>
        <a:spcPct val="0"/>
      </a:spcAft>
      <a:defRPr kern="1200">
        <a:solidFill>
          <a:schemeClr val="tx1"/>
        </a:solidFill>
        <a:latin typeface="Arial" pitchFamily="-102" charset="0"/>
        <a:ea typeface="Arial" pitchFamily="-102" charset="0"/>
        <a:cs typeface="Arial" pitchFamily="-102" charset="0"/>
      </a:defRPr>
    </a:lvl1pPr>
    <a:lvl2pPr marL="457200" algn="l" rtl="0" fontAlgn="base">
      <a:spcBef>
        <a:spcPct val="0"/>
      </a:spcBef>
      <a:spcAft>
        <a:spcPct val="0"/>
      </a:spcAft>
      <a:defRPr kern="1200">
        <a:solidFill>
          <a:schemeClr val="tx1"/>
        </a:solidFill>
        <a:latin typeface="Arial" pitchFamily="-102" charset="0"/>
        <a:ea typeface="Arial" pitchFamily="-102" charset="0"/>
        <a:cs typeface="Arial" pitchFamily="-102" charset="0"/>
      </a:defRPr>
    </a:lvl2pPr>
    <a:lvl3pPr marL="914400" algn="l" rtl="0" fontAlgn="base">
      <a:spcBef>
        <a:spcPct val="0"/>
      </a:spcBef>
      <a:spcAft>
        <a:spcPct val="0"/>
      </a:spcAft>
      <a:defRPr kern="1200">
        <a:solidFill>
          <a:schemeClr val="tx1"/>
        </a:solidFill>
        <a:latin typeface="Arial" pitchFamily="-102" charset="0"/>
        <a:ea typeface="Arial" pitchFamily="-102" charset="0"/>
        <a:cs typeface="Arial" pitchFamily="-102" charset="0"/>
      </a:defRPr>
    </a:lvl3pPr>
    <a:lvl4pPr marL="1371600" algn="l" rtl="0" fontAlgn="base">
      <a:spcBef>
        <a:spcPct val="0"/>
      </a:spcBef>
      <a:spcAft>
        <a:spcPct val="0"/>
      </a:spcAft>
      <a:defRPr kern="1200">
        <a:solidFill>
          <a:schemeClr val="tx1"/>
        </a:solidFill>
        <a:latin typeface="Arial" pitchFamily="-102" charset="0"/>
        <a:ea typeface="Arial" pitchFamily="-102" charset="0"/>
        <a:cs typeface="Arial" pitchFamily="-102" charset="0"/>
      </a:defRPr>
    </a:lvl4pPr>
    <a:lvl5pPr marL="1828800" algn="l" rtl="0" fontAlgn="base">
      <a:spcBef>
        <a:spcPct val="0"/>
      </a:spcBef>
      <a:spcAft>
        <a:spcPct val="0"/>
      </a:spcAft>
      <a:defRPr kern="1200">
        <a:solidFill>
          <a:schemeClr val="tx1"/>
        </a:solidFill>
        <a:latin typeface="Arial" pitchFamily="-102" charset="0"/>
        <a:ea typeface="Arial" pitchFamily="-102" charset="0"/>
        <a:cs typeface="Arial" pitchFamily="-102" charset="0"/>
      </a:defRPr>
    </a:lvl5pPr>
    <a:lvl6pPr marL="2286000" algn="l" defTabSz="457200" rtl="0" eaLnBrk="1" latinLnBrk="0" hangingPunct="1">
      <a:defRPr kern="1200">
        <a:solidFill>
          <a:schemeClr val="tx1"/>
        </a:solidFill>
        <a:latin typeface="Arial" pitchFamily="-102" charset="0"/>
        <a:ea typeface="Arial" pitchFamily="-102" charset="0"/>
        <a:cs typeface="Arial" pitchFamily="-102" charset="0"/>
      </a:defRPr>
    </a:lvl6pPr>
    <a:lvl7pPr marL="2743200" algn="l" defTabSz="457200" rtl="0" eaLnBrk="1" latinLnBrk="0" hangingPunct="1">
      <a:defRPr kern="1200">
        <a:solidFill>
          <a:schemeClr val="tx1"/>
        </a:solidFill>
        <a:latin typeface="Arial" pitchFamily="-102" charset="0"/>
        <a:ea typeface="Arial" pitchFamily="-102" charset="0"/>
        <a:cs typeface="Arial" pitchFamily="-102" charset="0"/>
      </a:defRPr>
    </a:lvl7pPr>
    <a:lvl8pPr marL="3200400" algn="l" defTabSz="457200" rtl="0" eaLnBrk="1" latinLnBrk="0" hangingPunct="1">
      <a:defRPr kern="1200">
        <a:solidFill>
          <a:schemeClr val="tx1"/>
        </a:solidFill>
        <a:latin typeface="Arial" pitchFamily="-102" charset="0"/>
        <a:ea typeface="Arial" pitchFamily="-102" charset="0"/>
        <a:cs typeface="Arial" pitchFamily="-102" charset="0"/>
      </a:defRPr>
    </a:lvl8pPr>
    <a:lvl9pPr marL="3657600" algn="l" defTabSz="457200" rtl="0" eaLnBrk="1" latinLnBrk="0" hangingPunct="1">
      <a:defRPr kern="1200">
        <a:solidFill>
          <a:schemeClr val="tx1"/>
        </a:solidFill>
        <a:latin typeface="Arial" pitchFamily="-102" charset="0"/>
        <a:ea typeface="Arial" pitchFamily="-102" charset="0"/>
        <a:cs typeface="Arial" pitchFamily="-102" charset="0"/>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clrMru>
    <a:srgbClr val="78E1B4"/>
    <a:srgbClr val="FFFF66"/>
    <a:srgbClr val="FF96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239" autoAdjust="0"/>
    <p:restoredTop sz="73284" autoAdjust="0"/>
  </p:normalViewPr>
  <p:slideViewPr>
    <p:cSldViewPr>
      <p:cViewPr varScale="1">
        <p:scale>
          <a:sx n="185" d="100"/>
          <a:sy n="185" d="100"/>
        </p:scale>
        <p:origin x="1280" y="168"/>
      </p:cViewPr>
      <p:guideLst>
        <p:guide orient="horz" pos="180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4650" cy="4937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08413" y="0"/>
            <a:ext cx="2914650" cy="493713"/>
          </a:xfrm>
          <a:prstGeom prst="rect">
            <a:avLst/>
          </a:prstGeom>
        </p:spPr>
        <p:txBody>
          <a:bodyPr vert="horz" lIns="91440" tIns="45720" rIns="91440" bIns="45720" rtlCol="0"/>
          <a:lstStyle>
            <a:lvl1pPr algn="r">
              <a:defRPr sz="1200"/>
            </a:lvl1pPr>
          </a:lstStyle>
          <a:p>
            <a:fld id="{7EDE2877-BD95-1343-A552-BA2868463D4E}" type="datetimeFigureOut">
              <a:rPr lang="en-US" smtClean="0"/>
              <a:pPr/>
              <a:t>2/16/19</a:t>
            </a:fld>
            <a:endParaRPr lang="en-US" dirty="0"/>
          </a:p>
        </p:txBody>
      </p:sp>
      <p:sp>
        <p:nvSpPr>
          <p:cNvPr id="4" name="Slide Image Placeholder 3"/>
          <p:cNvSpPr>
            <a:spLocks noGrp="1" noRot="1" noChangeAspect="1"/>
          </p:cNvSpPr>
          <p:nvPr>
            <p:ph type="sldImg" idx="2"/>
          </p:nvPr>
        </p:nvSpPr>
        <p:spPr>
          <a:xfrm>
            <a:off x="403225" y="739775"/>
            <a:ext cx="5918200" cy="370046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3100" y="4686300"/>
            <a:ext cx="5378450" cy="44402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1013"/>
            <a:ext cx="2914650" cy="49371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08413" y="9371013"/>
            <a:ext cx="2914650" cy="493712"/>
          </a:xfrm>
          <a:prstGeom prst="rect">
            <a:avLst/>
          </a:prstGeom>
        </p:spPr>
        <p:txBody>
          <a:bodyPr vert="horz" lIns="91440" tIns="45720" rIns="91440" bIns="45720" rtlCol="0" anchor="b"/>
          <a:lstStyle>
            <a:lvl1pPr algn="r">
              <a:defRPr sz="1200"/>
            </a:lvl1pPr>
          </a:lstStyle>
          <a:p>
            <a:fld id="{3F6008AE-3493-5D48-A245-434CAFCA04E8}"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F6008AE-3493-5D48-A245-434CAFCA04E8}" type="slidenum">
              <a:rPr lang="en-US" smtClean="0"/>
              <a:pPr/>
              <a:t>1</a:t>
            </a:fld>
            <a:endParaRPr lang="en-US" dirty="0"/>
          </a:p>
        </p:txBody>
      </p:sp>
    </p:spTree>
    <p:extLst>
      <p:ext uri="{BB962C8B-B14F-4D97-AF65-F5344CB8AC3E}">
        <p14:creationId xmlns:p14="http://schemas.microsoft.com/office/powerpoint/2010/main" val="177060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F6008AE-3493-5D48-A245-434CAFCA04E8}" type="slidenum">
              <a:rPr lang="en-US" smtClean="0"/>
              <a:pPr/>
              <a:t>5</a:t>
            </a:fld>
            <a:endParaRPr lang="en-US" dirty="0"/>
          </a:p>
        </p:txBody>
      </p:sp>
    </p:spTree>
    <p:extLst>
      <p:ext uri="{BB962C8B-B14F-4D97-AF65-F5344CB8AC3E}">
        <p14:creationId xmlns:p14="http://schemas.microsoft.com/office/powerpoint/2010/main" val="788377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F6008AE-3493-5D48-A245-434CAFCA04E8}" type="slidenum">
              <a:rPr lang="en-US" smtClean="0"/>
              <a:pPr/>
              <a:t>7</a:t>
            </a:fld>
            <a:endParaRPr lang="en-US" dirty="0"/>
          </a:p>
        </p:txBody>
      </p:sp>
    </p:spTree>
    <p:extLst>
      <p:ext uri="{BB962C8B-B14F-4D97-AF65-F5344CB8AC3E}">
        <p14:creationId xmlns:p14="http://schemas.microsoft.com/office/powerpoint/2010/main" val="1953856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F6008AE-3493-5D48-A245-434CAFCA04E8}" type="slidenum">
              <a:rPr lang="en-US" smtClean="0"/>
              <a:pPr/>
              <a:t>9</a:t>
            </a:fld>
            <a:endParaRPr lang="en-US" dirty="0"/>
          </a:p>
        </p:txBody>
      </p:sp>
    </p:spTree>
    <p:extLst>
      <p:ext uri="{BB962C8B-B14F-4D97-AF65-F5344CB8AC3E}">
        <p14:creationId xmlns:p14="http://schemas.microsoft.com/office/powerpoint/2010/main" val="346946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F6008AE-3493-5D48-A245-434CAFCA04E8}" type="slidenum">
              <a:rPr lang="en-US" smtClean="0"/>
              <a:pPr/>
              <a:t>12</a:t>
            </a:fld>
            <a:endParaRPr lang="en-US" dirty="0"/>
          </a:p>
        </p:txBody>
      </p:sp>
    </p:spTree>
    <p:extLst>
      <p:ext uri="{BB962C8B-B14F-4D97-AF65-F5344CB8AC3E}">
        <p14:creationId xmlns:p14="http://schemas.microsoft.com/office/powerpoint/2010/main" val="20331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F6008AE-3493-5D48-A245-434CAFCA04E8}" type="slidenum">
              <a:rPr lang="en-US" smtClean="0"/>
              <a:pPr/>
              <a:t>13</a:t>
            </a:fld>
            <a:endParaRPr lang="en-US" dirty="0"/>
          </a:p>
        </p:txBody>
      </p:sp>
    </p:spTree>
    <p:extLst>
      <p:ext uri="{BB962C8B-B14F-4D97-AF65-F5344CB8AC3E}">
        <p14:creationId xmlns:p14="http://schemas.microsoft.com/office/powerpoint/2010/main" val="1515597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F6008AE-3493-5D48-A245-434CAFCA04E8}" type="slidenum">
              <a:rPr lang="en-US" smtClean="0"/>
              <a:pPr/>
              <a:t>14</a:t>
            </a:fld>
            <a:endParaRPr lang="en-US" dirty="0"/>
          </a:p>
        </p:txBody>
      </p:sp>
    </p:spTree>
    <p:extLst>
      <p:ext uri="{BB962C8B-B14F-4D97-AF65-F5344CB8AC3E}">
        <p14:creationId xmlns:p14="http://schemas.microsoft.com/office/powerpoint/2010/main" val="1567547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F6008AE-3493-5D48-A245-434CAFCA04E8}" type="slidenum">
              <a:rPr lang="en-US" smtClean="0"/>
              <a:pPr/>
              <a:t>16</a:t>
            </a:fld>
            <a:endParaRPr lang="en-US" dirty="0"/>
          </a:p>
        </p:txBody>
      </p:sp>
    </p:spTree>
    <p:extLst>
      <p:ext uri="{BB962C8B-B14F-4D97-AF65-F5344CB8AC3E}">
        <p14:creationId xmlns:p14="http://schemas.microsoft.com/office/powerpoint/2010/main" val="1255700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F6008AE-3493-5D48-A245-434CAFCA04E8}" type="slidenum">
              <a:rPr lang="en-US" smtClean="0"/>
              <a:pPr/>
              <a:t>17</a:t>
            </a:fld>
            <a:endParaRPr lang="en-US" dirty="0"/>
          </a:p>
        </p:txBody>
      </p:sp>
    </p:spTree>
    <p:extLst>
      <p:ext uri="{BB962C8B-B14F-4D97-AF65-F5344CB8AC3E}">
        <p14:creationId xmlns:p14="http://schemas.microsoft.com/office/powerpoint/2010/main" val="769072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a:lvl1pPr>
          </a:lstStyle>
          <a:p>
            <a:pPr>
              <a:defRPr/>
            </a:pPr>
            <a:fld id="{4A6EF6CD-5A05-AD49-B453-FBC4F6F6C8B0}" type="slidenum">
              <a:rPr lang="en-AU"/>
              <a:pPr>
                <a:defRPr/>
              </a:pPr>
              <a:t>‹#›</a:t>
            </a:fld>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a:lvl1pPr>
          </a:lstStyle>
          <a:p>
            <a:pPr>
              <a:defRPr/>
            </a:pPr>
            <a:fld id="{8AD686B7-1218-2B4E-BF52-FE29B0DD9F24}" type="slidenum">
              <a:rPr lang="en-AU"/>
              <a:pPr>
                <a:defRPr/>
              </a:pPr>
              <a:t>‹#›</a:t>
            </a:fld>
            <a:endParaRPr lang="en-A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a:lvl1pPr>
          </a:lstStyle>
          <a:p>
            <a:pPr>
              <a:defRPr/>
            </a:pPr>
            <a:fld id="{50908E64-6402-D945-8D5A-2A600D887B38}" type="slidenum">
              <a:rPr lang="en-AU"/>
              <a:pPr>
                <a:defRPr/>
              </a:pPr>
              <a:t>‹#›</a:t>
            </a:fld>
            <a:endParaRPr lang="en-A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a:lvl1pPr>
          </a:lstStyle>
          <a:p>
            <a:pPr>
              <a:defRPr/>
            </a:pPr>
            <a:fld id="{8EF7596F-CC43-3D4E-BDDF-B35BA1640C15}" type="slidenum">
              <a:rPr lang="en-AU"/>
              <a:pPr>
                <a:defRPr/>
              </a:pPr>
              <a:t>‹#›</a:t>
            </a:fld>
            <a:endParaRPr lang="en-A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a:lvl1pPr>
          </a:lstStyle>
          <a:p>
            <a:pPr>
              <a:defRPr/>
            </a:pPr>
            <a:fld id="{52ED6E1C-AFDE-7C44-81F1-DA6F2762B460}" type="slidenum">
              <a:rPr lang="en-AU"/>
              <a:pPr>
                <a:defRPr/>
              </a:pPr>
              <a:t>‹#›</a:t>
            </a:fld>
            <a:endParaRPr lang="en-A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AU"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7" name="Rectangle 6"/>
          <p:cNvSpPr>
            <a:spLocks noGrp="1" noChangeArrowheads="1"/>
          </p:cNvSpPr>
          <p:nvPr>
            <p:ph type="sldNum" sz="quarter" idx="12"/>
          </p:nvPr>
        </p:nvSpPr>
        <p:spPr>
          <a:ln/>
        </p:spPr>
        <p:txBody>
          <a:bodyPr/>
          <a:lstStyle>
            <a:lvl1pPr>
              <a:defRPr/>
            </a:lvl1pPr>
          </a:lstStyle>
          <a:p>
            <a:pPr>
              <a:defRPr/>
            </a:pPr>
            <a:fld id="{CE9C4E8D-7F34-0E4E-B530-8998D6EAF250}" type="slidenum">
              <a:rPr lang="en-AU"/>
              <a:pPr>
                <a:defRPr/>
              </a:pPr>
              <a:t>‹#›</a:t>
            </a:fld>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AU"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9" name="Rectangle 6"/>
          <p:cNvSpPr>
            <a:spLocks noGrp="1" noChangeArrowheads="1"/>
          </p:cNvSpPr>
          <p:nvPr>
            <p:ph type="sldNum" sz="quarter" idx="12"/>
          </p:nvPr>
        </p:nvSpPr>
        <p:spPr>
          <a:ln/>
        </p:spPr>
        <p:txBody>
          <a:bodyPr/>
          <a:lstStyle>
            <a:lvl1pPr>
              <a:defRPr/>
            </a:lvl1pPr>
          </a:lstStyle>
          <a:p>
            <a:pPr>
              <a:defRPr/>
            </a:pPr>
            <a:fld id="{99D13D45-15DE-0B4F-AE48-A428CF08051C}" type="slidenum">
              <a:rPr lang="en-AU"/>
              <a:pPr>
                <a:defRPr/>
              </a:pPr>
              <a:t>‹#›</a:t>
            </a:fld>
            <a:endParaRPr lang="en-A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AU"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5" name="Rectangle 6"/>
          <p:cNvSpPr>
            <a:spLocks noGrp="1" noChangeArrowheads="1"/>
          </p:cNvSpPr>
          <p:nvPr>
            <p:ph type="sldNum" sz="quarter" idx="12"/>
          </p:nvPr>
        </p:nvSpPr>
        <p:spPr>
          <a:ln/>
        </p:spPr>
        <p:txBody>
          <a:bodyPr/>
          <a:lstStyle>
            <a:lvl1pPr>
              <a:defRPr/>
            </a:lvl1pPr>
          </a:lstStyle>
          <a:p>
            <a:pPr>
              <a:defRPr/>
            </a:pPr>
            <a:fld id="{0D05FB2D-7AD0-0C46-9D56-1F21D58EE3A4}" type="slidenum">
              <a:rPr lang="en-AU"/>
              <a:pPr>
                <a:defRPr/>
              </a:pPr>
              <a:t>‹#›</a:t>
            </a:fld>
            <a:endParaRPr lang="en-A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4" name="Rectangle 6"/>
          <p:cNvSpPr>
            <a:spLocks noGrp="1" noChangeArrowheads="1"/>
          </p:cNvSpPr>
          <p:nvPr>
            <p:ph type="sldNum" sz="quarter" idx="12"/>
          </p:nvPr>
        </p:nvSpPr>
        <p:spPr>
          <a:ln/>
        </p:spPr>
        <p:txBody>
          <a:bodyPr/>
          <a:lstStyle>
            <a:lvl1pPr>
              <a:defRPr/>
            </a:lvl1pPr>
          </a:lstStyle>
          <a:p>
            <a:pPr>
              <a:defRPr/>
            </a:pPr>
            <a:fld id="{3CE1F094-7F9F-E94D-A8E9-4611D1C305D6}" type="slidenum">
              <a:rPr lang="en-AU"/>
              <a:pPr>
                <a:defRPr/>
              </a:pPr>
              <a:t>‹#›</a:t>
            </a:fld>
            <a:endParaRPr lang="en-A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7" name="Rectangle 6"/>
          <p:cNvSpPr>
            <a:spLocks noGrp="1" noChangeArrowheads="1"/>
          </p:cNvSpPr>
          <p:nvPr>
            <p:ph type="sldNum" sz="quarter" idx="12"/>
          </p:nvPr>
        </p:nvSpPr>
        <p:spPr>
          <a:ln/>
        </p:spPr>
        <p:txBody>
          <a:bodyPr/>
          <a:lstStyle>
            <a:lvl1pPr>
              <a:defRPr/>
            </a:lvl1pPr>
          </a:lstStyle>
          <a:p>
            <a:pPr>
              <a:defRPr/>
            </a:pPr>
            <a:fld id="{BD7EC3E1-6F08-2D4D-81E1-165613FF145F}" type="slidenum">
              <a:rPr lang="en-AU"/>
              <a:pPr>
                <a:defRPr/>
              </a:pPr>
              <a:t>‹#›</a:t>
            </a:fld>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7" name="Rectangle 6"/>
          <p:cNvSpPr>
            <a:spLocks noGrp="1" noChangeArrowheads="1"/>
          </p:cNvSpPr>
          <p:nvPr>
            <p:ph type="sldNum" sz="quarter" idx="12"/>
          </p:nvPr>
        </p:nvSpPr>
        <p:spPr>
          <a:ln/>
        </p:spPr>
        <p:txBody>
          <a:bodyPr/>
          <a:lstStyle>
            <a:lvl1pPr>
              <a:defRPr/>
            </a:lvl1pPr>
          </a:lstStyle>
          <a:p>
            <a:pPr>
              <a:defRPr/>
            </a:pPr>
            <a:fld id="{D200F1C7-C8AA-6447-B063-AB7C7FA3A957}" type="slidenum">
              <a:rPr lang="en-AU"/>
              <a:pPr>
                <a:defRPr/>
              </a:pPr>
              <a:t>‹#›</a:t>
            </a:fld>
            <a:endParaRPr lang="en-AU"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457200" y="1333500"/>
            <a:ext cx="8229600" cy="3771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457200" y="5203825"/>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2" charset="0"/>
                <a:ea typeface="Arial" pitchFamily="-102" charset="0"/>
                <a:cs typeface="Arial" pitchFamily="-102" charset="0"/>
              </a:defRPr>
            </a:lvl1pPr>
          </a:lstStyle>
          <a:p>
            <a:pPr>
              <a:defRPr/>
            </a:pPr>
            <a:endParaRPr lang="en-AU" dirty="0"/>
          </a:p>
        </p:txBody>
      </p:sp>
      <p:sp>
        <p:nvSpPr>
          <p:cNvPr id="1029" name="Rectangle 5"/>
          <p:cNvSpPr>
            <a:spLocks noGrp="1" noChangeArrowheads="1"/>
          </p:cNvSpPr>
          <p:nvPr>
            <p:ph type="ftr" sz="quarter" idx="3"/>
          </p:nvPr>
        </p:nvSpPr>
        <p:spPr bwMode="auto">
          <a:xfrm>
            <a:off x="3124200" y="5203825"/>
            <a:ext cx="2895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2" charset="0"/>
                <a:ea typeface="Arial" pitchFamily="-102" charset="0"/>
                <a:cs typeface="Arial" pitchFamily="-102" charset="0"/>
              </a:defRPr>
            </a:lvl1pPr>
          </a:lstStyle>
          <a:p>
            <a:pPr>
              <a:defRPr/>
            </a:pPr>
            <a:endParaRPr lang="en-AU" dirty="0"/>
          </a:p>
        </p:txBody>
      </p:sp>
      <p:sp>
        <p:nvSpPr>
          <p:cNvPr id="1030" name="Rectangle 6"/>
          <p:cNvSpPr>
            <a:spLocks noGrp="1" noChangeArrowheads="1"/>
          </p:cNvSpPr>
          <p:nvPr>
            <p:ph type="sldNum" sz="quarter" idx="4"/>
          </p:nvPr>
        </p:nvSpPr>
        <p:spPr bwMode="auto">
          <a:xfrm>
            <a:off x="6553200" y="5203825"/>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02" charset="0"/>
                <a:ea typeface="Arial" pitchFamily="-102" charset="0"/>
                <a:cs typeface="Arial" pitchFamily="-102" charset="0"/>
              </a:defRPr>
            </a:lvl1pPr>
          </a:lstStyle>
          <a:p>
            <a:pPr>
              <a:defRPr/>
            </a:pPr>
            <a:fld id="{E3E1DF86-46F4-9A4D-8002-DFA2F827E7C5}" type="slidenum">
              <a:rPr lang="en-AU"/>
              <a:pPr>
                <a:defRPr/>
              </a:pPr>
              <a:t>‹#›</a:t>
            </a:fld>
            <a:endParaRPr lang="en-AU" dirty="0"/>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2" charset="0"/>
          <a:ea typeface="Arial" pitchFamily="-102" charset="0"/>
          <a:cs typeface="Arial" pitchFamily="-102" charset="0"/>
        </a:defRPr>
      </a:lvl2pPr>
      <a:lvl3pPr algn="ctr" rtl="0" eaLnBrk="0" fontAlgn="base" hangingPunct="0">
        <a:spcBef>
          <a:spcPct val="0"/>
        </a:spcBef>
        <a:spcAft>
          <a:spcPct val="0"/>
        </a:spcAft>
        <a:defRPr sz="4400">
          <a:solidFill>
            <a:schemeClr val="tx2"/>
          </a:solidFill>
          <a:latin typeface="Arial" pitchFamily="-102" charset="0"/>
          <a:ea typeface="Arial" pitchFamily="-102" charset="0"/>
          <a:cs typeface="Arial" pitchFamily="-102" charset="0"/>
        </a:defRPr>
      </a:lvl3pPr>
      <a:lvl4pPr algn="ctr" rtl="0" eaLnBrk="0" fontAlgn="base" hangingPunct="0">
        <a:spcBef>
          <a:spcPct val="0"/>
        </a:spcBef>
        <a:spcAft>
          <a:spcPct val="0"/>
        </a:spcAft>
        <a:defRPr sz="4400">
          <a:solidFill>
            <a:schemeClr val="tx2"/>
          </a:solidFill>
          <a:latin typeface="Arial" pitchFamily="-102" charset="0"/>
          <a:ea typeface="Arial" pitchFamily="-102" charset="0"/>
          <a:cs typeface="Arial" pitchFamily="-102" charset="0"/>
        </a:defRPr>
      </a:lvl4pPr>
      <a:lvl5pPr algn="ctr" rtl="0" eaLnBrk="0" fontAlgn="base" hangingPunct="0">
        <a:spcBef>
          <a:spcPct val="0"/>
        </a:spcBef>
        <a:spcAft>
          <a:spcPct val="0"/>
        </a:spcAft>
        <a:defRPr sz="4400">
          <a:solidFill>
            <a:schemeClr val="tx2"/>
          </a:solidFill>
          <a:latin typeface="Arial" pitchFamily="-102" charset="0"/>
          <a:ea typeface="Arial" pitchFamily="-102" charset="0"/>
          <a:cs typeface="Arial" pitchFamily="-102" charset="0"/>
        </a:defRPr>
      </a:lvl5pPr>
      <a:lvl6pPr marL="457200" algn="ctr" rtl="0" fontAlgn="base">
        <a:spcBef>
          <a:spcPct val="0"/>
        </a:spcBef>
        <a:spcAft>
          <a:spcPct val="0"/>
        </a:spcAft>
        <a:defRPr sz="4400">
          <a:solidFill>
            <a:schemeClr val="tx2"/>
          </a:solidFill>
          <a:latin typeface="Arial" pitchFamily="-102" charset="0"/>
          <a:ea typeface="Arial" pitchFamily="-102" charset="0"/>
          <a:cs typeface="Arial" pitchFamily="-102" charset="0"/>
        </a:defRPr>
      </a:lvl6pPr>
      <a:lvl7pPr marL="914400" algn="ctr" rtl="0" fontAlgn="base">
        <a:spcBef>
          <a:spcPct val="0"/>
        </a:spcBef>
        <a:spcAft>
          <a:spcPct val="0"/>
        </a:spcAft>
        <a:defRPr sz="4400">
          <a:solidFill>
            <a:schemeClr val="tx2"/>
          </a:solidFill>
          <a:latin typeface="Arial" pitchFamily="-102" charset="0"/>
          <a:ea typeface="Arial" pitchFamily="-102" charset="0"/>
          <a:cs typeface="Arial" pitchFamily="-102" charset="0"/>
        </a:defRPr>
      </a:lvl7pPr>
      <a:lvl8pPr marL="1371600" algn="ctr" rtl="0" fontAlgn="base">
        <a:spcBef>
          <a:spcPct val="0"/>
        </a:spcBef>
        <a:spcAft>
          <a:spcPct val="0"/>
        </a:spcAft>
        <a:defRPr sz="4400">
          <a:solidFill>
            <a:schemeClr val="tx2"/>
          </a:solidFill>
          <a:latin typeface="Arial" pitchFamily="-102" charset="0"/>
          <a:ea typeface="Arial" pitchFamily="-102" charset="0"/>
          <a:cs typeface="Arial" pitchFamily="-102" charset="0"/>
        </a:defRPr>
      </a:lvl8pPr>
      <a:lvl9pPr marL="1828800" algn="ctr" rtl="0" fontAlgn="base">
        <a:spcBef>
          <a:spcPct val="0"/>
        </a:spcBef>
        <a:spcAft>
          <a:spcPct val="0"/>
        </a:spcAft>
        <a:defRPr sz="4400">
          <a:solidFill>
            <a:schemeClr val="tx2"/>
          </a:solidFill>
          <a:latin typeface="Arial" pitchFamily="-102" charset="0"/>
          <a:ea typeface="Arial" pitchFamily="-102" charset="0"/>
          <a:cs typeface="Arial" pitchFamily="-10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0" y="481236"/>
            <a:ext cx="9144000" cy="40992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AU" sz="4400" kern="0" dirty="0" smtClean="0">
                <a:solidFill>
                  <a:srgbClr val="FFFF00"/>
                </a:solidFill>
                <a:latin typeface="+mn-lt"/>
                <a:ea typeface="+mn-ea"/>
                <a:cs typeface="+mn-cs"/>
              </a:rPr>
              <a:t>Mark </a:t>
            </a:r>
            <a:r>
              <a:rPr lang="en-US" sz="4400" kern="0" dirty="0" smtClean="0">
                <a:solidFill>
                  <a:srgbClr val="FFFF00"/>
                </a:solidFill>
                <a:latin typeface="+mn-lt"/>
                <a:ea typeface="+mn-ea"/>
                <a:cs typeface="+mn-cs"/>
              </a:rPr>
              <a:t>7 </a:t>
            </a:r>
            <a:r>
              <a:rPr lang="en-US" sz="4400" kern="0" dirty="0" smtClean="0">
                <a:solidFill>
                  <a:srgbClr val="FFFF00"/>
                </a:solidFill>
                <a:latin typeface="+mn-lt"/>
                <a:ea typeface="+mn-ea"/>
                <a:cs typeface="+mn-cs"/>
              </a:rPr>
              <a:t>: </a:t>
            </a:r>
            <a:r>
              <a:rPr lang="en-US" sz="4400" kern="0" dirty="0" smtClean="0">
                <a:solidFill>
                  <a:srgbClr val="FFFF00"/>
                </a:solidFill>
                <a:latin typeface="+mn-lt"/>
                <a:ea typeface="+mn-ea"/>
                <a:cs typeface="+mn-cs"/>
              </a:rPr>
              <a:t>1-23</a:t>
            </a:r>
            <a:endParaRPr lang="en-AU" sz="4400" kern="0" dirty="0" smtClean="0">
              <a:solidFill>
                <a:srgbClr val="FFFF00"/>
              </a:solidFill>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lang="en-AU" sz="4400" kern="0" dirty="0" smtClean="0">
              <a:solidFill>
                <a:srgbClr val="FFFF00"/>
              </a:solidFill>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lang="en-AU" sz="4400" kern="0" dirty="0" smtClean="0">
              <a:solidFill>
                <a:srgbClr val="FFFF00"/>
              </a:solidFill>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lang="en-AU" sz="4400" kern="0" dirty="0" smtClean="0">
              <a:solidFill>
                <a:srgbClr val="FFFF00"/>
              </a:solidFill>
              <a:latin typeface="+mn-lt"/>
              <a:ea typeface="+mn-ea"/>
              <a:cs typeface="+mn-cs"/>
            </a:endParaRPr>
          </a:p>
        </p:txBody>
      </p:sp>
    </p:spTree>
    <p:extLst>
      <p:ext uri="{BB962C8B-B14F-4D97-AF65-F5344CB8AC3E}">
        <p14:creationId xmlns:p14="http://schemas.microsoft.com/office/powerpoint/2010/main" val="13183411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5262979"/>
          </a:xfrm>
          <a:prstGeom prst="rect">
            <a:avLst/>
          </a:prstGeom>
          <a:noFill/>
          <a:ln w="9525">
            <a:noFill/>
            <a:miter lim="800000"/>
            <a:headEnd/>
            <a:tailEnd/>
          </a:ln>
        </p:spPr>
        <p:txBody>
          <a:bodyPr wrap="square">
            <a:prstTxWarp prst="textNoShape">
              <a:avLst/>
            </a:prstTxWarp>
            <a:spAutoFit/>
          </a:bodyPr>
          <a:lstStyle/>
          <a:p>
            <a:pPr>
              <a:spcBef>
                <a:spcPts val="1200"/>
              </a:spcBef>
              <a:spcAft>
                <a:spcPts val="1000"/>
              </a:spcAft>
            </a:pPr>
            <a:r>
              <a:rPr lang="en-AU" sz="2800" b="1" baseline="30000" smtClean="0">
                <a:solidFill>
                  <a:schemeClr val="bg1"/>
                </a:solidFill>
                <a:latin typeface="Comic Sans MS" charset="0"/>
                <a:ea typeface="Comic Sans MS" charset="0"/>
                <a:cs typeface="Comic Sans MS" charset="0"/>
              </a:rPr>
              <a:t>2</a:t>
            </a:r>
            <a:r>
              <a:rPr lang="en-AU" sz="2800" b="1" baseline="30000" dirty="0">
                <a:solidFill>
                  <a:schemeClr val="bg1"/>
                </a:solidFill>
                <a:latin typeface="Comic Sans MS" charset="0"/>
                <a:ea typeface="Comic Sans MS" charset="0"/>
                <a:cs typeface="Comic Sans MS" charset="0"/>
              </a:rPr>
              <a:t> </a:t>
            </a:r>
            <a:r>
              <a:rPr lang="en-AU" sz="2800" dirty="0">
                <a:solidFill>
                  <a:schemeClr val="bg1"/>
                </a:solidFill>
                <a:latin typeface="Comic Sans MS" charset="0"/>
                <a:ea typeface="Comic Sans MS" charset="0"/>
                <a:cs typeface="Comic Sans MS" charset="0"/>
              </a:rPr>
              <a:t>they saw that some of his disciples ate with hands that were defiled, that is, unwashed.  </a:t>
            </a:r>
            <a:r>
              <a:rPr lang="en-AU" sz="2800" b="1" baseline="30000" dirty="0">
                <a:solidFill>
                  <a:schemeClr val="bg1"/>
                </a:solidFill>
                <a:latin typeface="Comic Sans MS" charset="0"/>
                <a:ea typeface="Comic Sans MS" charset="0"/>
                <a:cs typeface="Comic Sans MS" charset="0"/>
              </a:rPr>
              <a:t>3 </a:t>
            </a:r>
            <a:r>
              <a:rPr lang="en-AU" sz="2800" dirty="0">
                <a:solidFill>
                  <a:schemeClr val="bg1"/>
                </a:solidFill>
                <a:latin typeface="Comic Sans MS" charset="0"/>
                <a:ea typeface="Comic Sans MS" charset="0"/>
                <a:cs typeface="Comic Sans MS" charset="0"/>
              </a:rPr>
              <a:t>(For the Pharisees and all the Jews do not eat unless they wash their hands properly, holding to the tradition of the elders, </a:t>
            </a:r>
            <a:r>
              <a:rPr lang="en-AU" sz="2800" b="1" baseline="30000" dirty="0">
                <a:solidFill>
                  <a:schemeClr val="bg1"/>
                </a:solidFill>
                <a:latin typeface="Comic Sans MS" charset="0"/>
                <a:ea typeface="Comic Sans MS" charset="0"/>
                <a:cs typeface="Comic Sans MS" charset="0"/>
              </a:rPr>
              <a:t>4 </a:t>
            </a:r>
            <a:r>
              <a:rPr lang="en-AU" sz="2800" dirty="0">
                <a:solidFill>
                  <a:schemeClr val="bg1"/>
                </a:solidFill>
                <a:latin typeface="Comic Sans MS" charset="0"/>
                <a:ea typeface="Comic Sans MS" charset="0"/>
                <a:cs typeface="Comic Sans MS" charset="0"/>
              </a:rPr>
              <a:t>and when they come from the marketplace, they do not eat unless they wash.  And there are many other traditions that they observe, such as the washing of cups and pots and copper vessels and dining couches.)  </a:t>
            </a:r>
            <a:r>
              <a:rPr lang="en-AU" sz="2800" b="1" baseline="30000" dirty="0">
                <a:solidFill>
                  <a:schemeClr val="bg1"/>
                </a:solidFill>
                <a:latin typeface="Comic Sans MS" charset="0"/>
                <a:ea typeface="Comic Sans MS" charset="0"/>
                <a:cs typeface="Comic Sans MS" charset="0"/>
              </a:rPr>
              <a:t>5 </a:t>
            </a:r>
            <a:r>
              <a:rPr lang="en-AU" sz="2800" dirty="0">
                <a:solidFill>
                  <a:schemeClr val="bg1"/>
                </a:solidFill>
                <a:latin typeface="Comic Sans MS" charset="0"/>
                <a:ea typeface="Comic Sans MS" charset="0"/>
                <a:cs typeface="Comic Sans MS" charset="0"/>
              </a:rPr>
              <a:t>And the Pharisees and the scribes asked him, “Why do your disciples not walk according to the tradition of the elders, but eat with defiled hands?”</a:t>
            </a:r>
            <a:r>
              <a:rPr lang="en-GB" sz="2800" dirty="0">
                <a:solidFill>
                  <a:schemeClr val="bg1"/>
                </a:solidFill>
                <a:latin typeface="Comic Sans MS" charset="0"/>
                <a:ea typeface="Comic Sans MS" charset="0"/>
                <a:cs typeface="Comic Sans MS" charset="0"/>
              </a:rPr>
              <a:t> </a:t>
            </a:r>
            <a:endParaRPr lang="en-GB" sz="2600" dirty="0">
              <a:solidFill>
                <a:schemeClr val="bg1"/>
              </a:solidFill>
              <a:effectLst/>
              <a:latin typeface="Comic Sans MS" charset="0"/>
              <a:ea typeface="Comic Sans MS" charset="0"/>
              <a:cs typeface="Comic Sans MS" charset="0"/>
            </a:endParaRPr>
          </a:p>
        </p:txBody>
      </p:sp>
    </p:spTree>
    <p:extLst>
      <p:ext uri="{BB962C8B-B14F-4D97-AF65-F5344CB8AC3E}">
        <p14:creationId xmlns:p14="http://schemas.microsoft.com/office/powerpoint/2010/main" val="3400704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o Germs On Me - Young family[Full HD,1920x108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8" y="1588"/>
            <a:ext cx="9144000" cy="5143500"/>
          </a:xfrm>
          <a:prstGeom prst="rect">
            <a:avLst/>
          </a:prstGeom>
        </p:spPr>
      </p:pic>
    </p:spTree>
    <p:extLst>
      <p:ext uri="{BB962C8B-B14F-4D97-AF65-F5344CB8AC3E}">
        <p14:creationId xmlns:p14="http://schemas.microsoft.com/office/powerpoint/2010/main" val="149650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349" y="-33458"/>
            <a:ext cx="9121651" cy="446276"/>
          </a:xfrm>
          <a:prstGeom prst="rect">
            <a:avLst/>
          </a:prstGeom>
          <a:noFill/>
        </p:spPr>
        <p:txBody>
          <a:bodyPr wrap="square" rtlCol="0">
            <a:spAutoFit/>
          </a:bodyPr>
          <a:lstStyle/>
          <a:p>
            <a:r>
              <a:rPr lang="en-US" sz="2300" dirty="0" smtClean="0">
                <a:solidFill>
                  <a:srgbClr val="FFFF00"/>
                </a:solidFill>
                <a:latin typeface="Times New Roman" charset="0"/>
                <a:ea typeface="Times New Roman" charset="0"/>
                <a:cs typeface="Times New Roman" charset="0"/>
              </a:rPr>
              <a:t>Lip-service </a:t>
            </a:r>
            <a:r>
              <a:rPr lang="mr-IN" sz="2300" dirty="0" smtClean="0">
                <a:solidFill>
                  <a:srgbClr val="FFFF00"/>
                </a:solidFill>
                <a:latin typeface="Times New Roman" charset="0"/>
                <a:ea typeface="Times New Roman" charset="0"/>
                <a:cs typeface="Times New Roman" charset="0"/>
              </a:rPr>
              <a:t>–</a:t>
            </a:r>
            <a:r>
              <a:rPr lang="en-US" sz="2300" dirty="0" smtClean="0">
                <a:solidFill>
                  <a:srgbClr val="FFFF00"/>
                </a:solidFill>
                <a:latin typeface="Times New Roman" charset="0"/>
                <a:ea typeface="Times New Roman" charset="0"/>
                <a:cs typeface="Times New Roman" charset="0"/>
              </a:rPr>
              <a:t> to honour God with our lips, while our heart is far from Him</a:t>
            </a:r>
            <a:endParaRPr lang="en-AU" sz="2300" dirty="0">
              <a:solidFill>
                <a:srgbClr val="FFFF00"/>
              </a:solidFill>
              <a:latin typeface="Times New Roman" charset="0"/>
              <a:ea typeface="Times New Roman" charset="0"/>
              <a:cs typeface="Times New Roman" charset="0"/>
            </a:endParaRPr>
          </a:p>
        </p:txBody>
      </p:sp>
      <p:sp>
        <p:nvSpPr>
          <p:cNvPr id="15" name="TextBox 14"/>
          <p:cNvSpPr txBox="1"/>
          <p:nvPr/>
        </p:nvSpPr>
        <p:spPr>
          <a:xfrm>
            <a:off x="395536" y="481236"/>
            <a:ext cx="8568952" cy="830997"/>
          </a:xfrm>
          <a:prstGeom prst="rect">
            <a:avLst/>
          </a:prstGeom>
          <a:noFill/>
          <a:ln w="12700">
            <a:solidFill>
              <a:srgbClr val="FFFF00"/>
            </a:solidFill>
          </a:ln>
        </p:spPr>
        <p:txBody>
          <a:bodyPr wrap="square" rtlCol="0">
            <a:spAutoFit/>
          </a:bodyPr>
          <a:lstStyle/>
          <a:p>
            <a:pPr algn="ctr"/>
            <a:r>
              <a:rPr lang="en-US" sz="2400" dirty="0" smtClean="0">
                <a:solidFill>
                  <a:srgbClr val="FFFF00"/>
                </a:solidFill>
                <a:latin typeface="Times New Roman" charset="0"/>
                <a:ea typeface="Times New Roman" charset="0"/>
                <a:cs typeface="Times New Roman" charset="0"/>
              </a:rPr>
              <a:t>If I as a Christian, or we as a church, are known for our hypocrisy, there is something seriously wrong with </a:t>
            </a:r>
            <a:r>
              <a:rPr lang="en-US" sz="2400" smtClean="0">
                <a:solidFill>
                  <a:srgbClr val="FFFF00"/>
                </a:solidFill>
                <a:latin typeface="Times New Roman" charset="0"/>
                <a:ea typeface="Times New Roman" charset="0"/>
                <a:cs typeface="Times New Roman" charset="0"/>
              </a:rPr>
              <a:t>our relationship with God</a:t>
            </a:r>
            <a:endParaRPr lang="en-AU" sz="2400" dirty="0">
              <a:solidFill>
                <a:srgbClr val="FFFF00"/>
              </a:solidFill>
              <a:latin typeface="Times New Roman" charset="0"/>
              <a:ea typeface="Times New Roman" charset="0"/>
              <a:cs typeface="Times New Roman" charset="0"/>
            </a:endParaRPr>
          </a:p>
        </p:txBody>
      </p:sp>
      <p:sp>
        <p:nvSpPr>
          <p:cNvPr id="6" name="TextBox 5"/>
          <p:cNvSpPr txBox="1"/>
          <p:nvPr/>
        </p:nvSpPr>
        <p:spPr>
          <a:xfrm>
            <a:off x="22349" y="1417340"/>
            <a:ext cx="9121651" cy="446276"/>
          </a:xfrm>
          <a:prstGeom prst="rect">
            <a:avLst/>
          </a:prstGeom>
          <a:noFill/>
        </p:spPr>
        <p:txBody>
          <a:bodyPr wrap="square" rtlCol="0">
            <a:spAutoFit/>
          </a:bodyPr>
          <a:lstStyle/>
          <a:p>
            <a:r>
              <a:rPr lang="en-US" sz="2300" dirty="0" smtClean="0">
                <a:solidFill>
                  <a:srgbClr val="FFFF00"/>
                </a:solidFill>
                <a:latin typeface="Times New Roman" charset="0"/>
                <a:ea typeface="Times New Roman" charset="0"/>
                <a:cs typeface="Times New Roman" charset="0"/>
              </a:rPr>
              <a:t>When man-made religious traditions creat</a:t>
            </a:r>
            <a:r>
              <a:rPr lang="en-US" sz="2300" dirty="0" smtClean="0">
                <a:solidFill>
                  <a:srgbClr val="FFFF00"/>
                </a:solidFill>
                <a:latin typeface="Times New Roman" charset="0"/>
                <a:ea typeface="Times New Roman" charset="0"/>
                <a:cs typeface="Times New Roman" charset="0"/>
              </a:rPr>
              <a:t>e unnecessary barriers to faith</a:t>
            </a:r>
            <a:endParaRPr lang="en-AU" sz="2300" dirty="0">
              <a:solidFill>
                <a:srgbClr val="FFFF00"/>
              </a:solidFill>
              <a:latin typeface="Times New Roman" charset="0"/>
              <a:ea typeface="Times New Roman" charset="0"/>
              <a:cs typeface="Times New Roman" charset="0"/>
            </a:endParaRPr>
          </a:p>
        </p:txBody>
      </p:sp>
      <p:sp>
        <p:nvSpPr>
          <p:cNvPr id="7" name="TextBox 6"/>
          <p:cNvSpPr txBox="1"/>
          <p:nvPr/>
        </p:nvSpPr>
        <p:spPr>
          <a:xfrm>
            <a:off x="1403648" y="1863616"/>
            <a:ext cx="5832648" cy="830997"/>
          </a:xfrm>
          <a:prstGeom prst="rect">
            <a:avLst/>
          </a:prstGeom>
          <a:noFill/>
          <a:ln w="12700">
            <a:solidFill>
              <a:schemeClr val="bg1"/>
            </a:solidFill>
          </a:ln>
        </p:spPr>
        <p:txBody>
          <a:bodyPr wrap="square" rtlCol="0">
            <a:spAutoFit/>
          </a:bodyPr>
          <a:lstStyle/>
          <a:p>
            <a:pPr algn="ctr"/>
            <a:r>
              <a:rPr lang="en-US" sz="2400" i="1" dirty="0" smtClean="0">
                <a:solidFill>
                  <a:schemeClr val="bg1"/>
                </a:solidFill>
                <a:latin typeface="Times New Roman" charset="0"/>
                <a:ea typeface="Times New Roman" charset="0"/>
                <a:cs typeface="Times New Roman" charset="0"/>
              </a:rPr>
              <a:t>Tradition is the living faith of the dead.</a:t>
            </a:r>
          </a:p>
          <a:p>
            <a:pPr algn="ctr"/>
            <a:r>
              <a:rPr lang="en-US" sz="2400" i="1" dirty="0" smtClean="0">
                <a:solidFill>
                  <a:schemeClr val="bg1"/>
                </a:solidFill>
                <a:latin typeface="Times New Roman" charset="0"/>
                <a:ea typeface="Times New Roman" charset="0"/>
                <a:cs typeface="Times New Roman" charset="0"/>
              </a:rPr>
              <a:t>Traditionalism is the dead faith of the living</a:t>
            </a:r>
            <a:endParaRPr lang="en-AU" sz="2400" i="1" dirty="0">
              <a:solidFill>
                <a:schemeClr val="bg1"/>
              </a:solidFill>
              <a:latin typeface="Times New Roman" charset="0"/>
              <a:ea typeface="Times New Roman" charset="0"/>
              <a:cs typeface="Times New Roman" charset="0"/>
            </a:endParaRPr>
          </a:p>
        </p:txBody>
      </p:sp>
      <p:sp>
        <p:nvSpPr>
          <p:cNvPr id="8" name="TextBox 7"/>
          <p:cNvSpPr txBox="1"/>
          <p:nvPr/>
        </p:nvSpPr>
        <p:spPr>
          <a:xfrm>
            <a:off x="46080" y="2694613"/>
            <a:ext cx="9121651" cy="800219"/>
          </a:xfrm>
          <a:prstGeom prst="rect">
            <a:avLst/>
          </a:prstGeom>
          <a:noFill/>
        </p:spPr>
        <p:txBody>
          <a:bodyPr wrap="square" rtlCol="0">
            <a:spAutoFit/>
          </a:bodyPr>
          <a:lstStyle/>
          <a:p>
            <a:r>
              <a:rPr lang="en-US" sz="2300" dirty="0" smtClean="0">
                <a:solidFill>
                  <a:schemeClr val="bg1"/>
                </a:solidFill>
                <a:latin typeface="Times New Roman" charset="0"/>
                <a:ea typeface="Times New Roman" charset="0"/>
                <a:cs typeface="Times New Roman" charset="0"/>
              </a:rPr>
              <a:t>What begins as a personal act of worship from a living faith of one person, becomes a rule that others have to keep  =  an expression of a dead faith</a:t>
            </a:r>
            <a:endParaRPr lang="en-AU" sz="2300" dirty="0">
              <a:solidFill>
                <a:schemeClr val="bg1"/>
              </a:solidFill>
              <a:latin typeface="Times New Roman" charset="0"/>
              <a:ea typeface="Times New Roman" charset="0"/>
              <a:cs typeface="Times New Roman" charset="0"/>
            </a:endParaRPr>
          </a:p>
        </p:txBody>
      </p:sp>
      <p:sp>
        <p:nvSpPr>
          <p:cNvPr id="10" name="TextBox 9"/>
          <p:cNvSpPr txBox="1"/>
          <p:nvPr/>
        </p:nvSpPr>
        <p:spPr>
          <a:xfrm>
            <a:off x="406414" y="3722211"/>
            <a:ext cx="8737586" cy="400110"/>
          </a:xfrm>
          <a:prstGeom prst="rect">
            <a:avLst/>
          </a:prstGeom>
          <a:noFill/>
        </p:spPr>
        <p:txBody>
          <a:bodyPr wrap="square" rtlCol="0">
            <a:spAutoFit/>
          </a:bodyPr>
          <a:lstStyle/>
          <a:p>
            <a:r>
              <a:rPr lang="en-US" sz="2000" baseline="30000" smtClean="0">
                <a:solidFill>
                  <a:schemeClr val="bg1"/>
                </a:solidFill>
                <a:latin typeface="Comic Sans MS" charset="0"/>
                <a:ea typeface="Comic Sans MS" charset="0"/>
                <a:cs typeface="Comic Sans MS" charset="0"/>
              </a:rPr>
              <a:t>8 </a:t>
            </a:r>
            <a:r>
              <a:rPr lang="en-US" sz="2000" smtClean="0">
                <a:solidFill>
                  <a:schemeClr val="bg1"/>
                </a:solidFill>
                <a:latin typeface="Comic Sans MS" charset="0"/>
                <a:ea typeface="Comic Sans MS" charset="0"/>
                <a:cs typeface="Comic Sans MS" charset="0"/>
              </a:rPr>
              <a:t>You </a:t>
            </a:r>
            <a:r>
              <a:rPr lang="en-US" sz="2000" dirty="0" smtClean="0">
                <a:solidFill>
                  <a:schemeClr val="bg1"/>
                </a:solidFill>
                <a:latin typeface="Comic Sans MS" charset="0"/>
                <a:ea typeface="Comic Sans MS" charset="0"/>
                <a:cs typeface="Comic Sans MS" charset="0"/>
              </a:rPr>
              <a:t>leave the commandment of God and hold to </a:t>
            </a:r>
            <a:r>
              <a:rPr lang="en-US" sz="2000" smtClean="0">
                <a:solidFill>
                  <a:schemeClr val="bg1"/>
                </a:solidFill>
                <a:latin typeface="Comic Sans MS" charset="0"/>
                <a:ea typeface="Comic Sans MS" charset="0"/>
                <a:cs typeface="Comic Sans MS" charset="0"/>
              </a:rPr>
              <a:t>the tradition of men</a:t>
            </a:r>
            <a:endParaRPr lang="en-AU" sz="2000" dirty="0">
              <a:solidFill>
                <a:schemeClr val="bg1"/>
              </a:solidFill>
              <a:latin typeface="Comic Sans MS" charset="0"/>
              <a:ea typeface="Comic Sans MS" charset="0"/>
              <a:cs typeface="Comic Sans MS" charset="0"/>
            </a:endParaRPr>
          </a:p>
        </p:txBody>
      </p:sp>
      <p:sp>
        <p:nvSpPr>
          <p:cNvPr id="11" name="TextBox 10"/>
          <p:cNvSpPr txBox="1"/>
          <p:nvPr/>
        </p:nvSpPr>
        <p:spPr>
          <a:xfrm>
            <a:off x="11470" y="3370890"/>
            <a:ext cx="9121651" cy="446276"/>
          </a:xfrm>
          <a:prstGeom prst="rect">
            <a:avLst/>
          </a:prstGeom>
          <a:noFill/>
        </p:spPr>
        <p:txBody>
          <a:bodyPr wrap="square" rtlCol="0">
            <a:spAutoFit/>
          </a:bodyPr>
          <a:lstStyle/>
          <a:p>
            <a:r>
              <a:rPr lang="en-US" sz="2300" dirty="0" smtClean="0">
                <a:solidFill>
                  <a:srgbClr val="FFFF00"/>
                </a:solidFill>
                <a:latin typeface="Times New Roman" charset="0"/>
                <a:ea typeface="Times New Roman" charset="0"/>
                <a:cs typeface="Times New Roman" charset="0"/>
              </a:rPr>
              <a:t>Jesus’ charge against the Pharisees:</a:t>
            </a:r>
            <a:endParaRPr lang="en-AU" sz="2300" dirty="0">
              <a:solidFill>
                <a:srgbClr val="FFFF00"/>
              </a:solidFill>
              <a:latin typeface="Times New Roman" charset="0"/>
              <a:ea typeface="Times New Roman" charset="0"/>
              <a:cs typeface="Times New Roman" charset="0"/>
            </a:endParaRPr>
          </a:p>
        </p:txBody>
      </p:sp>
      <p:sp>
        <p:nvSpPr>
          <p:cNvPr id="12" name="TextBox 11"/>
          <p:cNvSpPr txBox="1"/>
          <p:nvPr/>
        </p:nvSpPr>
        <p:spPr>
          <a:xfrm>
            <a:off x="9231" y="3978749"/>
            <a:ext cx="9121651" cy="446276"/>
          </a:xfrm>
          <a:prstGeom prst="rect">
            <a:avLst/>
          </a:prstGeom>
          <a:noFill/>
        </p:spPr>
        <p:txBody>
          <a:bodyPr wrap="square" rtlCol="0">
            <a:spAutoFit/>
          </a:bodyPr>
          <a:lstStyle/>
          <a:p>
            <a:r>
              <a:rPr lang="en-US" sz="2300" dirty="0" smtClean="0">
                <a:solidFill>
                  <a:srgbClr val="FFFF00"/>
                </a:solidFill>
                <a:latin typeface="Times New Roman" charset="0"/>
                <a:ea typeface="Times New Roman" charset="0"/>
                <a:cs typeface="Times New Roman" charset="0"/>
              </a:rPr>
              <a:t>The evidence:</a:t>
            </a:r>
            <a:endParaRPr lang="en-AU" sz="2300" dirty="0">
              <a:solidFill>
                <a:srgbClr val="FFFF00"/>
              </a:solidFill>
              <a:latin typeface="Times New Roman" charset="0"/>
              <a:ea typeface="Times New Roman" charset="0"/>
              <a:cs typeface="Times New Roman" charset="0"/>
            </a:endParaRPr>
          </a:p>
        </p:txBody>
      </p:sp>
      <p:sp>
        <p:nvSpPr>
          <p:cNvPr id="17" name="TextBox 16"/>
          <p:cNvSpPr txBox="1"/>
          <p:nvPr/>
        </p:nvSpPr>
        <p:spPr>
          <a:xfrm>
            <a:off x="557808" y="4293388"/>
            <a:ext cx="8244408" cy="400110"/>
          </a:xfrm>
          <a:prstGeom prst="rect">
            <a:avLst/>
          </a:prstGeom>
          <a:noFill/>
        </p:spPr>
        <p:txBody>
          <a:bodyPr wrap="square" rtlCol="0">
            <a:spAutoFit/>
          </a:bodyPr>
          <a:lstStyle/>
          <a:p>
            <a:r>
              <a:rPr lang="en-US" sz="2000" dirty="0" smtClean="0">
                <a:solidFill>
                  <a:schemeClr val="bg1"/>
                </a:solidFill>
                <a:latin typeface="Times New Roman" charset="0"/>
                <a:ea typeface="Times New Roman" charset="0"/>
                <a:cs typeface="Times New Roman" charset="0"/>
              </a:rPr>
              <a:t>The command to honour parents </a:t>
            </a:r>
            <a:r>
              <a:rPr lang="en-US" sz="2000" smtClean="0">
                <a:solidFill>
                  <a:schemeClr val="bg1"/>
                </a:solidFill>
                <a:latin typeface="Times New Roman" charset="0"/>
                <a:ea typeface="Times New Roman" charset="0"/>
                <a:cs typeface="Times New Roman" charset="0"/>
              </a:rPr>
              <a:t>is nullified </a:t>
            </a:r>
            <a:r>
              <a:rPr lang="en-US" sz="2000" dirty="0" smtClean="0">
                <a:solidFill>
                  <a:schemeClr val="bg1"/>
                </a:solidFill>
                <a:latin typeface="Times New Roman" charset="0"/>
                <a:ea typeface="Times New Roman" charset="0"/>
                <a:cs typeface="Times New Roman" charset="0"/>
              </a:rPr>
              <a:t>by </a:t>
            </a:r>
            <a:r>
              <a:rPr lang="en-US" sz="2000" smtClean="0">
                <a:solidFill>
                  <a:schemeClr val="bg1"/>
                </a:solidFill>
                <a:latin typeface="Times New Roman" charset="0"/>
                <a:ea typeface="Times New Roman" charset="0"/>
                <a:cs typeface="Times New Roman" charset="0"/>
              </a:rPr>
              <a:t>dedicating themselves to God</a:t>
            </a:r>
            <a:endParaRPr lang="en-AU" sz="2000"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64394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P spid="11" grpId="0"/>
      <p:bldP spid="12"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2536144"/>
          </a:xfrm>
          <a:prstGeom prst="rect">
            <a:avLst/>
          </a:prstGeom>
          <a:noFill/>
          <a:ln w="9525">
            <a:noFill/>
            <a:miter lim="800000"/>
            <a:headEnd/>
            <a:tailEnd/>
          </a:ln>
        </p:spPr>
        <p:txBody>
          <a:bodyPr wrap="square">
            <a:prstTxWarp prst="textNoShape">
              <a:avLst/>
            </a:prstTxWarp>
            <a:spAutoFit/>
          </a:bodyPr>
          <a:lstStyle/>
          <a:p>
            <a:pPr>
              <a:lnSpc>
                <a:spcPct val="115000"/>
              </a:lnSpc>
              <a:spcBef>
                <a:spcPts val="1200"/>
              </a:spcBef>
              <a:spcAft>
                <a:spcPts val="1000"/>
              </a:spcAft>
            </a:pPr>
            <a:r>
              <a:rPr lang="en-AU" sz="2800" b="1" baseline="30000" dirty="0">
                <a:solidFill>
                  <a:schemeClr val="bg1"/>
                </a:solidFill>
                <a:latin typeface="Comic Sans MS" charset="0"/>
                <a:ea typeface="Comic Sans MS" charset="0"/>
                <a:cs typeface="Comic Sans MS" charset="0"/>
              </a:rPr>
              <a:t>14 </a:t>
            </a:r>
            <a:r>
              <a:rPr lang="en-AU" sz="2800" dirty="0">
                <a:solidFill>
                  <a:schemeClr val="bg1"/>
                </a:solidFill>
                <a:latin typeface="Comic Sans MS" charset="0"/>
                <a:ea typeface="Comic Sans MS" charset="0"/>
                <a:cs typeface="Comic Sans MS" charset="0"/>
              </a:rPr>
              <a:t>And he called the people to him again and said to them, “Hear me, all of you, and understand:  </a:t>
            </a:r>
            <a:r>
              <a:rPr lang="en-AU" sz="2800" b="1" baseline="30000" dirty="0">
                <a:solidFill>
                  <a:schemeClr val="bg1"/>
                </a:solidFill>
                <a:latin typeface="Comic Sans MS" charset="0"/>
                <a:ea typeface="Comic Sans MS" charset="0"/>
                <a:cs typeface="Comic Sans MS" charset="0"/>
              </a:rPr>
              <a:t>15 </a:t>
            </a:r>
            <a:r>
              <a:rPr lang="en-AU" sz="2800" dirty="0">
                <a:solidFill>
                  <a:schemeClr val="bg1"/>
                </a:solidFill>
                <a:latin typeface="Comic Sans MS" charset="0"/>
                <a:ea typeface="Comic Sans MS" charset="0"/>
                <a:cs typeface="Comic Sans MS" charset="0"/>
              </a:rPr>
              <a:t>There is nothing outside a person that by going into him can defile him, but the things that come out of a person are what defile </a:t>
            </a:r>
            <a:r>
              <a:rPr lang="en-AU" sz="2800">
                <a:solidFill>
                  <a:schemeClr val="bg1"/>
                </a:solidFill>
                <a:latin typeface="Comic Sans MS" charset="0"/>
                <a:ea typeface="Comic Sans MS" charset="0"/>
                <a:cs typeface="Comic Sans MS" charset="0"/>
              </a:rPr>
              <a:t>him</a:t>
            </a:r>
            <a:r>
              <a:rPr lang="en-AU" sz="2800" smtClean="0">
                <a:solidFill>
                  <a:schemeClr val="bg1"/>
                </a:solidFill>
                <a:latin typeface="Comic Sans MS" charset="0"/>
                <a:ea typeface="Comic Sans MS" charset="0"/>
                <a:cs typeface="Comic Sans MS" charset="0"/>
              </a:rPr>
              <a:t>.”</a:t>
            </a:r>
            <a:endParaRPr lang="en-GB" sz="2600" dirty="0">
              <a:solidFill>
                <a:schemeClr val="bg1"/>
              </a:solidFill>
              <a:effectLst/>
              <a:latin typeface="Comic Sans MS" charset="0"/>
              <a:ea typeface="Comic Sans MS" charset="0"/>
              <a:cs typeface="Comic Sans MS" charset="0"/>
            </a:endParaRPr>
          </a:p>
        </p:txBody>
      </p:sp>
    </p:spTree>
    <p:extLst>
      <p:ext uri="{BB962C8B-B14F-4D97-AF65-F5344CB8AC3E}">
        <p14:creationId xmlns:p14="http://schemas.microsoft.com/office/powerpoint/2010/main" val="3881372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349" y="-33458"/>
            <a:ext cx="9121651" cy="446276"/>
          </a:xfrm>
          <a:prstGeom prst="rect">
            <a:avLst/>
          </a:prstGeom>
          <a:noFill/>
        </p:spPr>
        <p:txBody>
          <a:bodyPr wrap="square" rtlCol="0">
            <a:spAutoFit/>
          </a:bodyPr>
          <a:lstStyle/>
          <a:p>
            <a:r>
              <a:rPr lang="en-US" sz="2300" dirty="0" smtClean="0">
                <a:solidFill>
                  <a:srgbClr val="FFFF00"/>
                </a:solidFill>
                <a:latin typeface="Times New Roman" charset="0"/>
                <a:ea typeface="Times New Roman" charset="0"/>
                <a:cs typeface="Times New Roman" charset="0"/>
              </a:rPr>
              <a:t>Lip-service </a:t>
            </a:r>
            <a:r>
              <a:rPr lang="mr-IN" sz="2300" dirty="0" smtClean="0">
                <a:solidFill>
                  <a:srgbClr val="FFFF00"/>
                </a:solidFill>
                <a:latin typeface="Times New Roman" charset="0"/>
                <a:ea typeface="Times New Roman" charset="0"/>
                <a:cs typeface="Times New Roman" charset="0"/>
              </a:rPr>
              <a:t>–</a:t>
            </a:r>
            <a:r>
              <a:rPr lang="en-US" sz="2300" dirty="0" smtClean="0">
                <a:solidFill>
                  <a:srgbClr val="FFFF00"/>
                </a:solidFill>
                <a:latin typeface="Times New Roman" charset="0"/>
                <a:ea typeface="Times New Roman" charset="0"/>
                <a:cs typeface="Times New Roman" charset="0"/>
              </a:rPr>
              <a:t> to honour God with our lips, while our heart is far from Him</a:t>
            </a:r>
            <a:endParaRPr lang="en-AU" sz="2300" dirty="0">
              <a:solidFill>
                <a:srgbClr val="FFFF00"/>
              </a:solidFill>
              <a:latin typeface="Times New Roman" charset="0"/>
              <a:ea typeface="Times New Roman" charset="0"/>
              <a:cs typeface="Times New Roman" charset="0"/>
            </a:endParaRPr>
          </a:p>
        </p:txBody>
      </p:sp>
      <p:sp>
        <p:nvSpPr>
          <p:cNvPr id="15" name="TextBox 14"/>
          <p:cNvSpPr txBox="1"/>
          <p:nvPr/>
        </p:nvSpPr>
        <p:spPr>
          <a:xfrm>
            <a:off x="322429" y="393983"/>
            <a:ext cx="8568952" cy="830997"/>
          </a:xfrm>
          <a:prstGeom prst="rect">
            <a:avLst/>
          </a:prstGeom>
          <a:noFill/>
          <a:ln w="12700">
            <a:solidFill>
              <a:srgbClr val="FFFF00"/>
            </a:solidFill>
          </a:ln>
        </p:spPr>
        <p:txBody>
          <a:bodyPr wrap="square" rtlCol="0">
            <a:spAutoFit/>
          </a:bodyPr>
          <a:lstStyle/>
          <a:p>
            <a:pPr algn="ctr"/>
            <a:r>
              <a:rPr lang="en-US" sz="2400" dirty="0" smtClean="0">
                <a:solidFill>
                  <a:srgbClr val="FFFF00"/>
                </a:solidFill>
                <a:latin typeface="Times New Roman" charset="0"/>
                <a:ea typeface="Times New Roman" charset="0"/>
                <a:cs typeface="Times New Roman" charset="0"/>
              </a:rPr>
              <a:t>If I as a Christian, or we as a church, are known for our hypocrisy, there is something seriously wrong with </a:t>
            </a:r>
            <a:r>
              <a:rPr lang="en-US" sz="2400" smtClean="0">
                <a:solidFill>
                  <a:srgbClr val="FFFF00"/>
                </a:solidFill>
                <a:latin typeface="Times New Roman" charset="0"/>
                <a:ea typeface="Times New Roman" charset="0"/>
                <a:cs typeface="Times New Roman" charset="0"/>
              </a:rPr>
              <a:t>our relationship with God</a:t>
            </a:r>
            <a:endParaRPr lang="en-AU" sz="2400" dirty="0">
              <a:solidFill>
                <a:srgbClr val="FFFF00"/>
              </a:solidFill>
              <a:latin typeface="Times New Roman" charset="0"/>
              <a:ea typeface="Times New Roman" charset="0"/>
              <a:cs typeface="Times New Roman" charset="0"/>
            </a:endParaRPr>
          </a:p>
        </p:txBody>
      </p:sp>
      <p:sp>
        <p:nvSpPr>
          <p:cNvPr id="6" name="TextBox 5"/>
          <p:cNvSpPr txBox="1"/>
          <p:nvPr/>
        </p:nvSpPr>
        <p:spPr>
          <a:xfrm>
            <a:off x="0" y="1206145"/>
            <a:ext cx="9121651" cy="446276"/>
          </a:xfrm>
          <a:prstGeom prst="rect">
            <a:avLst/>
          </a:prstGeom>
          <a:noFill/>
        </p:spPr>
        <p:txBody>
          <a:bodyPr wrap="square" rtlCol="0">
            <a:spAutoFit/>
          </a:bodyPr>
          <a:lstStyle/>
          <a:p>
            <a:r>
              <a:rPr lang="en-US" sz="2300" dirty="0" smtClean="0">
                <a:solidFill>
                  <a:srgbClr val="FFFF00"/>
                </a:solidFill>
                <a:latin typeface="Times New Roman" charset="0"/>
                <a:ea typeface="Times New Roman" charset="0"/>
                <a:cs typeface="Times New Roman" charset="0"/>
              </a:rPr>
              <a:t>When man-made religious traditions creat</a:t>
            </a:r>
            <a:r>
              <a:rPr lang="en-US" sz="2300" dirty="0" smtClean="0">
                <a:solidFill>
                  <a:srgbClr val="FFFF00"/>
                </a:solidFill>
                <a:latin typeface="Times New Roman" charset="0"/>
                <a:ea typeface="Times New Roman" charset="0"/>
                <a:cs typeface="Times New Roman" charset="0"/>
              </a:rPr>
              <a:t>e unnecessary barriers to faith</a:t>
            </a:r>
            <a:endParaRPr lang="en-AU" sz="2300" dirty="0">
              <a:solidFill>
                <a:srgbClr val="FFFF00"/>
              </a:solidFill>
              <a:latin typeface="Times New Roman" charset="0"/>
              <a:ea typeface="Times New Roman" charset="0"/>
              <a:cs typeface="Times New Roman" charset="0"/>
            </a:endParaRPr>
          </a:p>
        </p:txBody>
      </p:sp>
      <p:sp>
        <p:nvSpPr>
          <p:cNvPr id="7" name="TextBox 6"/>
          <p:cNvSpPr txBox="1"/>
          <p:nvPr/>
        </p:nvSpPr>
        <p:spPr>
          <a:xfrm>
            <a:off x="1403648" y="1614751"/>
            <a:ext cx="5832648" cy="830997"/>
          </a:xfrm>
          <a:prstGeom prst="rect">
            <a:avLst/>
          </a:prstGeom>
          <a:noFill/>
          <a:ln w="12700">
            <a:solidFill>
              <a:schemeClr val="bg1"/>
            </a:solidFill>
          </a:ln>
        </p:spPr>
        <p:txBody>
          <a:bodyPr wrap="square" rtlCol="0">
            <a:spAutoFit/>
          </a:bodyPr>
          <a:lstStyle/>
          <a:p>
            <a:pPr algn="ctr"/>
            <a:r>
              <a:rPr lang="en-US" sz="2400" i="1" dirty="0" smtClean="0">
                <a:solidFill>
                  <a:schemeClr val="bg1"/>
                </a:solidFill>
                <a:latin typeface="Times New Roman" charset="0"/>
                <a:ea typeface="Times New Roman" charset="0"/>
                <a:cs typeface="Times New Roman" charset="0"/>
              </a:rPr>
              <a:t>Tradition is the living faith of the dead.</a:t>
            </a:r>
          </a:p>
          <a:p>
            <a:pPr algn="ctr"/>
            <a:r>
              <a:rPr lang="en-US" sz="2400" i="1" dirty="0" smtClean="0">
                <a:solidFill>
                  <a:schemeClr val="bg1"/>
                </a:solidFill>
                <a:latin typeface="Times New Roman" charset="0"/>
                <a:ea typeface="Times New Roman" charset="0"/>
                <a:cs typeface="Times New Roman" charset="0"/>
              </a:rPr>
              <a:t>Traditionalism is the dead faith of the living</a:t>
            </a:r>
            <a:endParaRPr lang="en-AU" sz="2400" i="1" dirty="0">
              <a:solidFill>
                <a:schemeClr val="bg1"/>
              </a:solidFill>
              <a:latin typeface="Times New Roman" charset="0"/>
              <a:ea typeface="Times New Roman" charset="0"/>
              <a:cs typeface="Times New Roman" charset="0"/>
            </a:endParaRPr>
          </a:p>
        </p:txBody>
      </p:sp>
      <p:sp>
        <p:nvSpPr>
          <p:cNvPr id="8" name="TextBox 7"/>
          <p:cNvSpPr txBox="1"/>
          <p:nvPr/>
        </p:nvSpPr>
        <p:spPr>
          <a:xfrm>
            <a:off x="-1" y="2395010"/>
            <a:ext cx="9121651" cy="800219"/>
          </a:xfrm>
          <a:prstGeom prst="rect">
            <a:avLst/>
          </a:prstGeom>
          <a:noFill/>
        </p:spPr>
        <p:txBody>
          <a:bodyPr wrap="square" rtlCol="0">
            <a:spAutoFit/>
          </a:bodyPr>
          <a:lstStyle/>
          <a:p>
            <a:r>
              <a:rPr lang="en-US" sz="2300" dirty="0" smtClean="0">
                <a:solidFill>
                  <a:schemeClr val="bg1"/>
                </a:solidFill>
                <a:latin typeface="Times New Roman" charset="0"/>
                <a:ea typeface="Times New Roman" charset="0"/>
                <a:cs typeface="Times New Roman" charset="0"/>
              </a:rPr>
              <a:t>What begins as a personal act of worship from a living faith of one person, becomes a rule that others have to keep  =  an expression of a dead faith</a:t>
            </a:r>
            <a:endParaRPr lang="en-AU" sz="2300" dirty="0">
              <a:solidFill>
                <a:schemeClr val="bg1"/>
              </a:solidFill>
              <a:latin typeface="Times New Roman" charset="0"/>
              <a:ea typeface="Times New Roman" charset="0"/>
              <a:cs typeface="Times New Roman" charset="0"/>
            </a:endParaRPr>
          </a:p>
        </p:txBody>
      </p:sp>
      <p:sp>
        <p:nvSpPr>
          <p:cNvPr id="10" name="TextBox 9"/>
          <p:cNvSpPr txBox="1"/>
          <p:nvPr/>
        </p:nvSpPr>
        <p:spPr>
          <a:xfrm>
            <a:off x="407661" y="3424845"/>
            <a:ext cx="8737586" cy="400110"/>
          </a:xfrm>
          <a:prstGeom prst="rect">
            <a:avLst/>
          </a:prstGeom>
          <a:noFill/>
        </p:spPr>
        <p:txBody>
          <a:bodyPr wrap="square" rtlCol="0">
            <a:spAutoFit/>
          </a:bodyPr>
          <a:lstStyle/>
          <a:p>
            <a:r>
              <a:rPr lang="en-US" sz="2000" baseline="30000" smtClean="0">
                <a:solidFill>
                  <a:schemeClr val="bg1"/>
                </a:solidFill>
                <a:latin typeface="Comic Sans MS" charset="0"/>
                <a:ea typeface="Comic Sans MS" charset="0"/>
                <a:cs typeface="Comic Sans MS" charset="0"/>
              </a:rPr>
              <a:t>8 </a:t>
            </a:r>
            <a:r>
              <a:rPr lang="en-US" sz="2000" smtClean="0">
                <a:solidFill>
                  <a:schemeClr val="bg1"/>
                </a:solidFill>
                <a:latin typeface="Comic Sans MS" charset="0"/>
                <a:ea typeface="Comic Sans MS" charset="0"/>
                <a:cs typeface="Comic Sans MS" charset="0"/>
              </a:rPr>
              <a:t>You </a:t>
            </a:r>
            <a:r>
              <a:rPr lang="en-US" sz="2000" dirty="0" smtClean="0">
                <a:solidFill>
                  <a:schemeClr val="bg1"/>
                </a:solidFill>
                <a:latin typeface="Comic Sans MS" charset="0"/>
                <a:ea typeface="Comic Sans MS" charset="0"/>
                <a:cs typeface="Comic Sans MS" charset="0"/>
              </a:rPr>
              <a:t>leave the commandment of God and hold to </a:t>
            </a:r>
            <a:r>
              <a:rPr lang="en-US" sz="2000" smtClean="0">
                <a:solidFill>
                  <a:schemeClr val="bg1"/>
                </a:solidFill>
                <a:latin typeface="Comic Sans MS" charset="0"/>
                <a:ea typeface="Comic Sans MS" charset="0"/>
                <a:cs typeface="Comic Sans MS" charset="0"/>
              </a:rPr>
              <a:t>the tradition of men</a:t>
            </a:r>
            <a:endParaRPr lang="en-AU" sz="2000" dirty="0">
              <a:solidFill>
                <a:schemeClr val="bg1"/>
              </a:solidFill>
              <a:latin typeface="Comic Sans MS" charset="0"/>
              <a:ea typeface="Comic Sans MS" charset="0"/>
              <a:cs typeface="Comic Sans MS" charset="0"/>
            </a:endParaRPr>
          </a:p>
        </p:txBody>
      </p:sp>
      <p:sp>
        <p:nvSpPr>
          <p:cNvPr id="11" name="TextBox 10"/>
          <p:cNvSpPr txBox="1"/>
          <p:nvPr/>
        </p:nvSpPr>
        <p:spPr>
          <a:xfrm>
            <a:off x="12717" y="3073524"/>
            <a:ext cx="9121651" cy="446276"/>
          </a:xfrm>
          <a:prstGeom prst="rect">
            <a:avLst/>
          </a:prstGeom>
          <a:noFill/>
        </p:spPr>
        <p:txBody>
          <a:bodyPr wrap="square" rtlCol="0">
            <a:spAutoFit/>
          </a:bodyPr>
          <a:lstStyle/>
          <a:p>
            <a:r>
              <a:rPr lang="en-US" sz="2300" dirty="0" smtClean="0">
                <a:solidFill>
                  <a:srgbClr val="FFFF00"/>
                </a:solidFill>
                <a:latin typeface="Times New Roman" charset="0"/>
                <a:ea typeface="Times New Roman" charset="0"/>
                <a:cs typeface="Times New Roman" charset="0"/>
              </a:rPr>
              <a:t>Jesus’ charge against the Pharisees:</a:t>
            </a:r>
            <a:endParaRPr lang="en-AU" sz="2300" dirty="0">
              <a:solidFill>
                <a:srgbClr val="FFFF00"/>
              </a:solidFill>
              <a:latin typeface="Times New Roman" charset="0"/>
              <a:ea typeface="Times New Roman" charset="0"/>
              <a:cs typeface="Times New Roman" charset="0"/>
            </a:endParaRPr>
          </a:p>
        </p:txBody>
      </p:sp>
      <p:sp>
        <p:nvSpPr>
          <p:cNvPr id="13" name="TextBox 12"/>
          <p:cNvSpPr txBox="1"/>
          <p:nvPr/>
        </p:nvSpPr>
        <p:spPr>
          <a:xfrm>
            <a:off x="32626" y="3760777"/>
            <a:ext cx="9089024" cy="707886"/>
          </a:xfrm>
          <a:prstGeom prst="rect">
            <a:avLst/>
          </a:prstGeom>
          <a:noFill/>
          <a:ln w="12700">
            <a:solidFill>
              <a:schemeClr val="bg1"/>
            </a:solidFill>
          </a:ln>
        </p:spPr>
        <p:txBody>
          <a:bodyPr wrap="square" rtlCol="0">
            <a:spAutoFit/>
          </a:bodyPr>
          <a:lstStyle/>
          <a:p>
            <a:r>
              <a:rPr lang="en-US" sz="2000" dirty="0" smtClean="0">
                <a:solidFill>
                  <a:schemeClr val="bg1"/>
                </a:solidFill>
                <a:latin typeface="Times New Roman" charset="0"/>
                <a:ea typeface="Times New Roman" charset="0"/>
                <a:cs typeface="Times New Roman" charset="0"/>
              </a:rPr>
              <a:t>Pharisees believed they were pure from inside &amp; defilement came externally</a:t>
            </a:r>
          </a:p>
          <a:p>
            <a:r>
              <a:rPr lang="en-US" sz="2000" dirty="0" smtClean="0">
                <a:solidFill>
                  <a:schemeClr val="bg1"/>
                </a:solidFill>
                <a:latin typeface="Times New Roman" charset="0"/>
                <a:ea typeface="Times New Roman" charset="0"/>
                <a:cs typeface="Times New Roman" charset="0"/>
              </a:rPr>
              <a:t>Jesus said: Evil begins from in the heart</a:t>
            </a:r>
            <a:endParaRPr lang="en-AU" sz="2000"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5645951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3527184"/>
          </a:xfrm>
          <a:prstGeom prst="rect">
            <a:avLst/>
          </a:prstGeom>
          <a:noFill/>
          <a:ln w="9525">
            <a:noFill/>
            <a:miter lim="800000"/>
            <a:headEnd/>
            <a:tailEnd/>
          </a:ln>
        </p:spPr>
        <p:txBody>
          <a:bodyPr wrap="square">
            <a:prstTxWarp prst="textNoShape">
              <a:avLst/>
            </a:prstTxWarp>
            <a:spAutoFit/>
          </a:bodyPr>
          <a:lstStyle/>
          <a:p>
            <a:pPr indent="152400">
              <a:lnSpc>
                <a:spcPct val="115000"/>
              </a:lnSpc>
              <a:spcAft>
                <a:spcPts val="0"/>
              </a:spcAft>
            </a:pPr>
            <a:r>
              <a:rPr lang="en-AU" sz="2800" b="1" baseline="30000">
                <a:solidFill>
                  <a:schemeClr val="bg1"/>
                </a:solidFill>
                <a:latin typeface="Comic Sans MS" charset="0"/>
                <a:ea typeface="Comic Sans MS" charset="0"/>
                <a:cs typeface="Comic Sans MS" charset="0"/>
              </a:rPr>
              <a:t>20 </a:t>
            </a:r>
            <a:r>
              <a:rPr lang="en-AU" sz="2800">
                <a:solidFill>
                  <a:schemeClr val="bg1"/>
                </a:solidFill>
                <a:latin typeface="Comic Sans MS" charset="0"/>
                <a:ea typeface="Comic Sans MS" charset="0"/>
                <a:cs typeface="Comic Sans MS" charset="0"/>
              </a:rPr>
              <a:t>And he said, “What comes out of a person is what defiles him.  </a:t>
            </a:r>
            <a:r>
              <a:rPr lang="en-AU" sz="2800" b="1" baseline="30000" dirty="0">
                <a:solidFill>
                  <a:schemeClr val="bg1"/>
                </a:solidFill>
                <a:latin typeface="Comic Sans MS" charset="0"/>
                <a:ea typeface="Comic Sans MS" charset="0"/>
                <a:cs typeface="Comic Sans MS" charset="0"/>
              </a:rPr>
              <a:t>21 </a:t>
            </a:r>
            <a:r>
              <a:rPr lang="en-AU" sz="2800" dirty="0">
                <a:solidFill>
                  <a:schemeClr val="bg1"/>
                </a:solidFill>
                <a:latin typeface="Comic Sans MS" charset="0"/>
                <a:ea typeface="Comic Sans MS" charset="0"/>
                <a:cs typeface="Comic Sans MS" charset="0"/>
              </a:rPr>
              <a:t>For from within, out of the heart of man, come evil thoughts, sexual immorality, theft, murder, adultery, </a:t>
            </a:r>
            <a:r>
              <a:rPr lang="en-AU" sz="2800" b="1" baseline="30000" dirty="0">
                <a:solidFill>
                  <a:schemeClr val="bg1"/>
                </a:solidFill>
                <a:latin typeface="Comic Sans MS" charset="0"/>
                <a:ea typeface="Comic Sans MS" charset="0"/>
                <a:cs typeface="Comic Sans MS" charset="0"/>
              </a:rPr>
              <a:t>22 </a:t>
            </a:r>
            <a:r>
              <a:rPr lang="en-AU" sz="2800" dirty="0">
                <a:solidFill>
                  <a:schemeClr val="bg1"/>
                </a:solidFill>
                <a:latin typeface="Comic Sans MS" charset="0"/>
                <a:ea typeface="Comic Sans MS" charset="0"/>
                <a:cs typeface="Comic Sans MS" charset="0"/>
              </a:rPr>
              <a:t>coveting, wickedness, deceit, sensuality, envy, slander, pride, foolishness.  </a:t>
            </a:r>
            <a:r>
              <a:rPr lang="en-AU" sz="2800" b="1" baseline="30000" dirty="0">
                <a:solidFill>
                  <a:schemeClr val="bg1"/>
                </a:solidFill>
                <a:latin typeface="Comic Sans MS" charset="0"/>
                <a:ea typeface="Comic Sans MS" charset="0"/>
                <a:cs typeface="Comic Sans MS" charset="0"/>
              </a:rPr>
              <a:t>23 </a:t>
            </a:r>
            <a:r>
              <a:rPr lang="en-AU" sz="2800" dirty="0">
                <a:solidFill>
                  <a:schemeClr val="bg1"/>
                </a:solidFill>
                <a:latin typeface="Comic Sans MS" charset="0"/>
                <a:ea typeface="Comic Sans MS" charset="0"/>
                <a:cs typeface="Comic Sans MS" charset="0"/>
              </a:rPr>
              <a:t>All these evil things come from within, and they defile a person.”</a:t>
            </a:r>
            <a:r>
              <a:rPr lang="en-GB" sz="2800" dirty="0">
                <a:solidFill>
                  <a:schemeClr val="bg1"/>
                </a:solidFill>
                <a:latin typeface="Comic Sans MS" charset="0"/>
                <a:ea typeface="Comic Sans MS" charset="0"/>
                <a:cs typeface="Comic Sans MS" charset="0"/>
              </a:rPr>
              <a:t> </a:t>
            </a:r>
            <a:endParaRPr lang="en-GB" sz="2800" dirty="0">
              <a:solidFill>
                <a:schemeClr val="bg1"/>
              </a:solidFill>
              <a:effectLst/>
              <a:latin typeface="Comic Sans MS" charset="0"/>
              <a:ea typeface="Comic Sans MS" charset="0"/>
              <a:cs typeface="Comic Sans MS" charset="0"/>
            </a:endParaRPr>
          </a:p>
        </p:txBody>
      </p:sp>
    </p:spTree>
    <p:extLst>
      <p:ext uri="{BB962C8B-B14F-4D97-AF65-F5344CB8AC3E}">
        <p14:creationId xmlns:p14="http://schemas.microsoft.com/office/powerpoint/2010/main" val="20140140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349" y="-33458"/>
            <a:ext cx="9121651" cy="446276"/>
          </a:xfrm>
          <a:prstGeom prst="rect">
            <a:avLst/>
          </a:prstGeom>
          <a:noFill/>
        </p:spPr>
        <p:txBody>
          <a:bodyPr wrap="square" rtlCol="0">
            <a:spAutoFit/>
          </a:bodyPr>
          <a:lstStyle/>
          <a:p>
            <a:r>
              <a:rPr lang="en-US" sz="2300" dirty="0" smtClean="0">
                <a:solidFill>
                  <a:srgbClr val="FFFF00"/>
                </a:solidFill>
                <a:latin typeface="Times New Roman" charset="0"/>
                <a:ea typeface="Times New Roman" charset="0"/>
                <a:cs typeface="Times New Roman" charset="0"/>
              </a:rPr>
              <a:t>Lip-service </a:t>
            </a:r>
            <a:r>
              <a:rPr lang="mr-IN" sz="2300" dirty="0" smtClean="0">
                <a:solidFill>
                  <a:srgbClr val="FFFF00"/>
                </a:solidFill>
                <a:latin typeface="Times New Roman" charset="0"/>
                <a:ea typeface="Times New Roman" charset="0"/>
                <a:cs typeface="Times New Roman" charset="0"/>
              </a:rPr>
              <a:t>–</a:t>
            </a:r>
            <a:r>
              <a:rPr lang="en-US" sz="2300" dirty="0" smtClean="0">
                <a:solidFill>
                  <a:srgbClr val="FFFF00"/>
                </a:solidFill>
                <a:latin typeface="Times New Roman" charset="0"/>
                <a:ea typeface="Times New Roman" charset="0"/>
                <a:cs typeface="Times New Roman" charset="0"/>
              </a:rPr>
              <a:t> to honour God with our lips, while our heart is far from Him</a:t>
            </a:r>
            <a:endParaRPr lang="en-AU" sz="2300" dirty="0">
              <a:solidFill>
                <a:srgbClr val="FFFF00"/>
              </a:solidFill>
              <a:latin typeface="Times New Roman" charset="0"/>
              <a:ea typeface="Times New Roman" charset="0"/>
              <a:cs typeface="Times New Roman" charset="0"/>
            </a:endParaRPr>
          </a:p>
        </p:txBody>
      </p:sp>
      <p:sp>
        <p:nvSpPr>
          <p:cNvPr id="15" name="TextBox 14"/>
          <p:cNvSpPr txBox="1"/>
          <p:nvPr/>
        </p:nvSpPr>
        <p:spPr>
          <a:xfrm>
            <a:off x="322429" y="393983"/>
            <a:ext cx="8568952" cy="830997"/>
          </a:xfrm>
          <a:prstGeom prst="rect">
            <a:avLst/>
          </a:prstGeom>
          <a:noFill/>
          <a:ln w="12700">
            <a:solidFill>
              <a:srgbClr val="FFFF00"/>
            </a:solidFill>
          </a:ln>
        </p:spPr>
        <p:txBody>
          <a:bodyPr wrap="square" rtlCol="0">
            <a:spAutoFit/>
          </a:bodyPr>
          <a:lstStyle/>
          <a:p>
            <a:pPr algn="ctr"/>
            <a:r>
              <a:rPr lang="en-US" sz="2400" dirty="0" smtClean="0">
                <a:solidFill>
                  <a:srgbClr val="FFFF00"/>
                </a:solidFill>
                <a:latin typeface="Times New Roman" charset="0"/>
                <a:ea typeface="Times New Roman" charset="0"/>
                <a:cs typeface="Times New Roman" charset="0"/>
              </a:rPr>
              <a:t>If I as a Christian, or we as a church, are known for our hypocrisy, there is something seriously wrong with </a:t>
            </a:r>
            <a:r>
              <a:rPr lang="en-US" sz="2400" smtClean="0">
                <a:solidFill>
                  <a:srgbClr val="FFFF00"/>
                </a:solidFill>
                <a:latin typeface="Times New Roman" charset="0"/>
                <a:ea typeface="Times New Roman" charset="0"/>
                <a:cs typeface="Times New Roman" charset="0"/>
              </a:rPr>
              <a:t>our relationship with God</a:t>
            </a:r>
            <a:endParaRPr lang="en-AU" sz="2400" dirty="0">
              <a:solidFill>
                <a:srgbClr val="FFFF00"/>
              </a:solidFill>
              <a:latin typeface="Times New Roman" charset="0"/>
              <a:ea typeface="Times New Roman" charset="0"/>
              <a:cs typeface="Times New Roman" charset="0"/>
            </a:endParaRPr>
          </a:p>
        </p:txBody>
      </p:sp>
      <p:sp>
        <p:nvSpPr>
          <p:cNvPr id="6" name="TextBox 5"/>
          <p:cNvSpPr txBox="1"/>
          <p:nvPr/>
        </p:nvSpPr>
        <p:spPr>
          <a:xfrm>
            <a:off x="0" y="1206145"/>
            <a:ext cx="9121651" cy="400110"/>
          </a:xfrm>
          <a:prstGeom prst="rect">
            <a:avLst/>
          </a:prstGeom>
          <a:noFill/>
        </p:spPr>
        <p:txBody>
          <a:bodyPr wrap="square" rtlCol="0">
            <a:spAutoFit/>
          </a:bodyPr>
          <a:lstStyle/>
          <a:p>
            <a:r>
              <a:rPr lang="en-US" sz="2000" dirty="0" smtClean="0">
                <a:solidFill>
                  <a:srgbClr val="FFFF00"/>
                </a:solidFill>
                <a:latin typeface="Times New Roman" charset="0"/>
                <a:ea typeface="Times New Roman" charset="0"/>
                <a:cs typeface="Times New Roman" charset="0"/>
              </a:rPr>
              <a:t>When man-made religious traditions creat</a:t>
            </a:r>
            <a:r>
              <a:rPr lang="en-US" sz="2000" dirty="0" smtClean="0">
                <a:solidFill>
                  <a:srgbClr val="FFFF00"/>
                </a:solidFill>
                <a:latin typeface="Times New Roman" charset="0"/>
                <a:ea typeface="Times New Roman" charset="0"/>
                <a:cs typeface="Times New Roman" charset="0"/>
              </a:rPr>
              <a:t>e unnecessary barriers to faith</a:t>
            </a:r>
            <a:endParaRPr lang="en-AU" sz="2000" dirty="0">
              <a:solidFill>
                <a:srgbClr val="FFFF00"/>
              </a:solidFill>
              <a:latin typeface="Times New Roman" charset="0"/>
              <a:ea typeface="Times New Roman" charset="0"/>
              <a:cs typeface="Times New Roman" charset="0"/>
            </a:endParaRPr>
          </a:p>
        </p:txBody>
      </p:sp>
      <p:sp>
        <p:nvSpPr>
          <p:cNvPr id="7" name="TextBox 6"/>
          <p:cNvSpPr txBox="1"/>
          <p:nvPr/>
        </p:nvSpPr>
        <p:spPr>
          <a:xfrm>
            <a:off x="1403648" y="1572052"/>
            <a:ext cx="5832648" cy="707886"/>
          </a:xfrm>
          <a:prstGeom prst="rect">
            <a:avLst/>
          </a:prstGeom>
          <a:noFill/>
          <a:ln w="12700">
            <a:solidFill>
              <a:schemeClr val="bg1"/>
            </a:solidFill>
          </a:ln>
        </p:spPr>
        <p:txBody>
          <a:bodyPr wrap="square" rtlCol="0">
            <a:spAutoFit/>
          </a:bodyPr>
          <a:lstStyle/>
          <a:p>
            <a:pPr algn="ctr"/>
            <a:r>
              <a:rPr lang="en-US" sz="2000" i="1" dirty="0" smtClean="0">
                <a:solidFill>
                  <a:schemeClr val="bg1"/>
                </a:solidFill>
                <a:latin typeface="Times New Roman" charset="0"/>
                <a:ea typeface="Times New Roman" charset="0"/>
                <a:cs typeface="Times New Roman" charset="0"/>
              </a:rPr>
              <a:t>Tradition is the living faith of the dead.</a:t>
            </a:r>
          </a:p>
          <a:p>
            <a:pPr algn="ctr"/>
            <a:r>
              <a:rPr lang="en-US" sz="2000" i="1" dirty="0" smtClean="0">
                <a:solidFill>
                  <a:schemeClr val="bg1"/>
                </a:solidFill>
                <a:latin typeface="Times New Roman" charset="0"/>
                <a:ea typeface="Times New Roman" charset="0"/>
                <a:cs typeface="Times New Roman" charset="0"/>
              </a:rPr>
              <a:t>Traditionalism is the dead faith of the living</a:t>
            </a:r>
            <a:endParaRPr lang="en-AU" sz="2000" i="1" dirty="0">
              <a:solidFill>
                <a:schemeClr val="bg1"/>
              </a:solidFill>
              <a:latin typeface="Times New Roman" charset="0"/>
              <a:ea typeface="Times New Roman" charset="0"/>
              <a:cs typeface="Times New Roman" charset="0"/>
            </a:endParaRPr>
          </a:p>
        </p:txBody>
      </p:sp>
      <p:sp>
        <p:nvSpPr>
          <p:cNvPr id="10" name="TextBox 9"/>
          <p:cNvSpPr txBox="1"/>
          <p:nvPr/>
        </p:nvSpPr>
        <p:spPr>
          <a:xfrm>
            <a:off x="335760" y="2534676"/>
            <a:ext cx="8737586" cy="400110"/>
          </a:xfrm>
          <a:prstGeom prst="rect">
            <a:avLst/>
          </a:prstGeom>
          <a:noFill/>
        </p:spPr>
        <p:txBody>
          <a:bodyPr wrap="square" rtlCol="0">
            <a:spAutoFit/>
          </a:bodyPr>
          <a:lstStyle/>
          <a:p>
            <a:r>
              <a:rPr lang="en-US" sz="2000" baseline="30000" smtClean="0">
                <a:solidFill>
                  <a:schemeClr val="bg1"/>
                </a:solidFill>
                <a:latin typeface="Comic Sans MS" charset="0"/>
                <a:ea typeface="Comic Sans MS" charset="0"/>
                <a:cs typeface="Comic Sans MS" charset="0"/>
              </a:rPr>
              <a:t>8 </a:t>
            </a:r>
            <a:r>
              <a:rPr lang="en-US" sz="2000" smtClean="0">
                <a:solidFill>
                  <a:schemeClr val="bg1"/>
                </a:solidFill>
                <a:latin typeface="Comic Sans MS" charset="0"/>
                <a:ea typeface="Comic Sans MS" charset="0"/>
                <a:cs typeface="Comic Sans MS" charset="0"/>
              </a:rPr>
              <a:t>You </a:t>
            </a:r>
            <a:r>
              <a:rPr lang="en-US" sz="2000" dirty="0" smtClean="0">
                <a:solidFill>
                  <a:schemeClr val="bg1"/>
                </a:solidFill>
                <a:latin typeface="Comic Sans MS" charset="0"/>
                <a:ea typeface="Comic Sans MS" charset="0"/>
                <a:cs typeface="Comic Sans MS" charset="0"/>
              </a:rPr>
              <a:t>leave the commandment of God and hold to </a:t>
            </a:r>
            <a:r>
              <a:rPr lang="en-US" sz="2000" smtClean="0">
                <a:solidFill>
                  <a:schemeClr val="bg1"/>
                </a:solidFill>
                <a:latin typeface="Comic Sans MS" charset="0"/>
                <a:ea typeface="Comic Sans MS" charset="0"/>
                <a:cs typeface="Comic Sans MS" charset="0"/>
              </a:rPr>
              <a:t>the tradition of men</a:t>
            </a:r>
            <a:endParaRPr lang="en-AU" sz="2000" dirty="0">
              <a:solidFill>
                <a:schemeClr val="bg1"/>
              </a:solidFill>
              <a:latin typeface="Comic Sans MS" charset="0"/>
              <a:ea typeface="Comic Sans MS" charset="0"/>
              <a:cs typeface="Comic Sans MS" charset="0"/>
            </a:endParaRPr>
          </a:p>
        </p:txBody>
      </p:sp>
      <p:sp>
        <p:nvSpPr>
          <p:cNvPr id="11" name="TextBox 10"/>
          <p:cNvSpPr txBox="1"/>
          <p:nvPr/>
        </p:nvSpPr>
        <p:spPr>
          <a:xfrm>
            <a:off x="-19411" y="2226900"/>
            <a:ext cx="9121651" cy="400110"/>
          </a:xfrm>
          <a:prstGeom prst="rect">
            <a:avLst/>
          </a:prstGeom>
          <a:noFill/>
        </p:spPr>
        <p:txBody>
          <a:bodyPr wrap="square" rtlCol="0">
            <a:spAutoFit/>
          </a:bodyPr>
          <a:lstStyle/>
          <a:p>
            <a:r>
              <a:rPr lang="en-US" sz="2000" dirty="0" smtClean="0">
                <a:solidFill>
                  <a:srgbClr val="FFFF00"/>
                </a:solidFill>
                <a:latin typeface="Times New Roman" charset="0"/>
                <a:ea typeface="Times New Roman" charset="0"/>
                <a:cs typeface="Times New Roman" charset="0"/>
              </a:rPr>
              <a:t>Jesus’ charge against the Pharisees:</a:t>
            </a:r>
            <a:endParaRPr lang="en-AU" sz="2000" dirty="0">
              <a:solidFill>
                <a:srgbClr val="FFFF00"/>
              </a:solidFill>
              <a:latin typeface="Times New Roman" charset="0"/>
              <a:ea typeface="Times New Roman" charset="0"/>
              <a:cs typeface="Times New Roman" charset="0"/>
            </a:endParaRPr>
          </a:p>
        </p:txBody>
      </p:sp>
      <p:sp>
        <p:nvSpPr>
          <p:cNvPr id="13" name="TextBox 12"/>
          <p:cNvSpPr txBox="1"/>
          <p:nvPr/>
        </p:nvSpPr>
        <p:spPr>
          <a:xfrm>
            <a:off x="45022" y="2923874"/>
            <a:ext cx="9089024" cy="707886"/>
          </a:xfrm>
          <a:prstGeom prst="rect">
            <a:avLst/>
          </a:prstGeom>
          <a:noFill/>
          <a:ln w="12700">
            <a:solidFill>
              <a:schemeClr val="bg1"/>
            </a:solidFill>
          </a:ln>
        </p:spPr>
        <p:txBody>
          <a:bodyPr wrap="square" rtlCol="0">
            <a:spAutoFit/>
          </a:bodyPr>
          <a:lstStyle/>
          <a:p>
            <a:r>
              <a:rPr lang="en-US" sz="2000" dirty="0" smtClean="0">
                <a:solidFill>
                  <a:schemeClr val="bg1"/>
                </a:solidFill>
                <a:latin typeface="Times New Roman" charset="0"/>
                <a:ea typeface="Times New Roman" charset="0"/>
                <a:cs typeface="Times New Roman" charset="0"/>
              </a:rPr>
              <a:t>Pharisees believed they were pure from inside &amp; defilement came externally</a:t>
            </a:r>
          </a:p>
          <a:p>
            <a:r>
              <a:rPr lang="en-US" sz="2000" dirty="0" smtClean="0">
                <a:solidFill>
                  <a:schemeClr val="bg1"/>
                </a:solidFill>
                <a:latin typeface="Times New Roman" charset="0"/>
                <a:ea typeface="Times New Roman" charset="0"/>
                <a:cs typeface="Times New Roman" charset="0"/>
              </a:rPr>
              <a:t>Jesus said: Evil begins from in the heart</a:t>
            </a:r>
            <a:endParaRPr lang="en-AU" sz="2000" dirty="0">
              <a:solidFill>
                <a:schemeClr val="bg1"/>
              </a:solidFill>
              <a:latin typeface="Times New Roman" charset="0"/>
              <a:ea typeface="Times New Roman" charset="0"/>
              <a:cs typeface="Times New Roman" charset="0"/>
            </a:endParaRPr>
          </a:p>
        </p:txBody>
      </p:sp>
      <p:sp>
        <p:nvSpPr>
          <p:cNvPr id="12" name="TextBox 11"/>
          <p:cNvSpPr txBox="1"/>
          <p:nvPr/>
        </p:nvSpPr>
        <p:spPr>
          <a:xfrm>
            <a:off x="4067944" y="3631760"/>
            <a:ext cx="5041514" cy="923330"/>
          </a:xfrm>
          <a:prstGeom prst="rect">
            <a:avLst/>
          </a:prstGeom>
          <a:noFill/>
          <a:ln w="12700">
            <a:solidFill>
              <a:srgbClr val="FFFF00"/>
            </a:solidFill>
          </a:ln>
        </p:spPr>
        <p:txBody>
          <a:bodyPr wrap="square" rtlCol="0">
            <a:spAutoFit/>
          </a:bodyPr>
          <a:lstStyle/>
          <a:p>
            <a:pPr algn="ctr"/>
            <a:r>
              <a:rPr lang="en-US" baseline="30000" dirty="0" err="1" smtClean="0">
                <a:solidFill>
                  <a:srgbClr val="FFFF00"/>
                </a:solidFill>
                <a:latin typeface="Comic Sans MS" charset="0"/>
                <a:ea typeface="Comic Sans MS" charset="0"/>
                <a:cs typeface="Comic Sans MS" charset="0"/>
              </a:rPr>
              <a:t>Jer</a:t>
            </a:r>
            <a:r>
              <a:rPr lang="en-US" baseline="30000" dirty="0" smtClean="0">
                <a:solidFill>
                  <a:srgbClr val="FFFF00"/>
                </a:solidFill>
                <a:latin typeface="Comic Sans MS" charset="0"/>
                <a:ea typeface="Comic Sans MS" charset="0"/>
                <a:cs typeface="Comic Sans MS" charset="0"/>
              </a:rPr>
              <a:t> 17:9 </a:t>
            </a:r>
            <a:r>
              <a:rPr lang="en-US" dirty="0" smtClean="0">
                <a:solidFill>
                  <a:srgbClr val="FFFF00"/>
                </a:solidFill>
                <a:latin typeface="Comic Sans MS" charset="0"/>
                <a:ea typeface="Comic Sans MS" charset="0"/>
                <a:cs typeface="Comic Sans MS" charset="0"/>
              </a:rPr>
              <a:t> The heart is deceitful above all things, </a:t>
            </a:r>
          </a:p>
          <a:p>
            <a:pPr algn="ctr"/>
            <a:r>
              <a:rPr lang="en-US" dirty="0" smtClean="0">
                <a:solidFill>
                  <a:srgbClr val="FFFF00"/>
                </a:solidFill>
                <a:latin typeface="Comic Sans MS" charset="0"/>
                <a:ea typeface="Comic Sans MS" charset="0"/>
                <a:cs typeface="Comic Sans MS" charset="0"/>
              </a:rPr>
              <a:t>and desperately sick.</a:t>
            </a:r>
          </a:p>
          <a:p>
            <a:pPr algn="ctr"/>
            <a:r>
              <a:rPr lang="en-US" dirty="0" smtClean="0">
                <a:solidFill>
                  <a:srgbClr val="FFFF00"/>
                </a:solidFill>
                <a:latin typeface="Comic Sans MS" charset="0"/>
                <a:ea typeface="Comic Sans MS" charset="0"/>
                <a:cs typeface="Comic Sans MS" charset="0"/>
              </a:rPr>
              <a:t>Who can understand it?</a:t>
            </a:r>
            <a:endParaRPr lang="en-AU" dirty="0">
              <a:solidFill>
                <a:srgbClr val="FFFF00"/>
              </a:solidFill>
              <a:latin typeface="Comic Sans MS" charset="0"/>
              <a:ea typeface="Comic Sans MS" charset="0"/>
              <a:cs typeface="Comic Sans MS" charset="0"/>
            </a:endParaRPr>
          </a:p>
        </p:txBody>
      </p:sp>
      <p:sp>
        <p:nvSpPr>
          <p:cNvPr id="14" name="TextBox 13"/>
          <p:cNvSpPr txBox="1"/>
          <p:nvPr/>
        </p:nvSpPr>
        <p:spPr>
          <a:xfrm>
            <a:off x="49664" y="3573838"/>
            <a:ext cx="3546948" cy="1015663"/>
          </a:xfrm>
          <a:prstGeom prst="rect">
            <a:avLst/>
          </a:prstGeom>
          <a:noFill/>
          <a:ln w="12700">
            <a:noFill/>
          </a:ln>
        </p:spPr>
        <p:txBody>
          <a:bodyPr wrap="square" rtlCol="0">
            <a:spAutoFit/>
          </a:bodyPr>
          <a:lstStyle/>
          <a:p>
            <a:pPr algn="ctr"/>
            <a:r>
              <a:rPr lang="en-US" sz="2000" dirty="0" smtClean="0">
                <a:solidFill>
                  <a:schemeClr val="bg1"/>
                </a:solidFill>
                <a:latin typeface="Times New Roman" charset="0"/>
                <a:ea typeface="Times New Roman" charset="0"/>
                <a:cs typeface="Times New Roman" charset="0"/>
              </a:rPr>
              <a:t>We don’t need isolation</a:t>
            </a:r>
          </a:p>
          <a:p>
            <a:pPr algn="ctr"/>
            <a:r>
              <a:rPr lang="en-US" sz="2000" dirty="0" smtClean="0">
                <a:solidFill>
                  <a:schemeClr val="bg1"/>
                </a:solidFill>
                <a:latin typeface="Times New Roman" charset="0"/>
                <a:ea typeface="Times New Roman" charset="0"/>
                <a:cs typeface="Times New Roman" charset="0"/>
              </a:rPr>
              <a:t>to make us holy.  </a:t>
            </a:r>
          </a:p>
          <a:p>
            <a:pPr algn="ctr"/>
            <a:r>
              <a:rPr lang="en-US" sz="2000" dirty="0" smtClean="0">
                <a:solidFill>
                  <a:schemeClr val="bg1"/>
                </a:solidFill>
                <a:latin typeface="Times New Roman" charset="0"/>
                <a:ea typeface="Times New Roman" charset="0"/>
                <a:cs typeface="Times New Roman" charset="0"/>
              </a:rPr>
              <a:t>We need a heart transplant.</a:t>
            </a:r>
          </a:p>
        </p:txBody>
      </p:sp>
      <p:sp>
        <p:nvSpPr>
          <p:cNvPr id="16" name="TextBox 15"/>
          <p:cNvSpPr txBox="1"/>
          <p:nvPr/>
        </p:nvSpPr>
        <p:spPr>
          <a:xfrm>
            <a:off x="-15678" y="4503757"/>
            <a:ext cx="9089024" cy="707886"/>
          </a:xfrm>
          <a:prstGeom prst="rect">
            <a:avLst/>
          </a:prstGeom>
          <a:noFill/>
          <a:ln w="12700">
            <a:noFill/>
          </a:ln>
        </p:spPr>
        <p:txBody>
          <a:bodyPr wrap="square" rtlCol="0">
            <a:spAutoFit/>
          </a:bodyPr>
          <a:lstStyle/>
          <a:p>
            <a:r>
              <a:rPr lang="en-US" sz="2000" dirty="0" smtClean="0">
                <a:solidFill>
                  <a:srgbClr val="FFFF00"/>
                </a:solidFill>
                <a:latin typeface="Times New Roman" charset="0"/>
                <a:ea typeface="Times New Roman" charset="0"/>
                <a:cs typeface="Times New Roman" charset="0"/>
              </a:rPr>
              <a:t>Repen</a:t>
            </a:r>
            <a:r>
              <a:rPr lang="en-US" sz="2000" dirty="0" smtClean="0">
                <a:solidFill>
                  <a:srgbClr val="FFFF00"/>
                </a:solidFill>
                <a:latin typeface="Times New Roman" charset="0"/>
                <a:ea typeface="Times New Roman" charset="0"/>
                <a:cs typeface="Times New Roman" charset="0"/>
              </a:rPr>
              <a:t>t of our old wicked ways and give ourselves whole-heartedly to Jesus, and He gives us a pure spiritual heart</a:t>
            </a:r>
            <a:endParaRPr lang="en-US" sz="2000" dirty="0" smtClean="0">
              <a:solidFill>
                <a:srgbClr val="FFFF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89665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051311" y="2525606"/>
            <a:ext cx="7747768" cy="523220"/>
          </a:xfrm>
          <a:prstGeom prst="rect">
            <a:avLst/>
          </a:prstGeom>
          <a:noFill/>
        </p:spPr>
        <p:txBody>
          <a:bodyPr wrap="square" rtlCol="0">
            <a:spAutoFit/>
          </a:bodyPr>
          <a:lstStyle/>
          <a:p>
            <a:r>
              <a:rPr lang="en-US" sz="2800" baseline="30000" dirty="0" smtClean="0">
                <a:solidFill>
                  <a:schemeClr val="bg1"/>
                </a:solidFill>
                <a:latin typeface="Comic Sans MS" charset="0"/>
                <a:ea typeface="Comic Sans MS" charset="0"/>
                <a:cs typeface="Comic Sans MS" charset="0"/>
              </a:rPr>
              <a:t>19... </a:t>
            </a:r>
            <a:r>
              <a:rPr lang="en-US" sz="2800" dirty="0" smtClean="0">
                <a:solidFill>
                  <a:schemeClr val="bg1"/>
                </a:solidFill>
                <a:latin typeface="Comic Sans MS" charset="0"/>
                <a:ea typeface="Comic Sans MS" charset="0"/>
                <a:cs typeface="Comic Sans MS" charset="0"/>
              </a:rPr>
              <a:t>(Thus He declared all foods clean)</a:t>
            </a:r>
            <a:endParaRPr lang="en-AU" sz="2800" dirty="0">
              <a:solidFill>
                <a:schemeClr val="bg1"/>
              </a:solidFill>
              <a:latin typeface="Comic Sans MS" charset="0"/>
              <a:ea typeface="Comic Sans MS" charset="0"/>
              <a:cs typeface="Comic Sans MS" charset="0"/>
            </a:endParaRPr>
          </a:p>
        </p:txBody>
      </p:sp>
      <p:sp>
        <p:nvSpPr>
          <p:cNvPr id="18" name="TextBox 17"/>
          <p:cNvSpPr txBox="1"/>
          <p:nvPr/>
        </p:nvSpPr>
        <p:spPr>
          <a:xfrm>
            <a:off x="317267" y="3208759"/>
            <a:ext cx="4758789" cy="1015663"/>
          </a:xfrm>
          <a:prstGeom prst="rect">
            <a:avLst/>
          </a:prstGeom>
          <a:noFill/>
          <a:ln w="12700">
            <a:noFill/>
          </a:ln>
        </p:spPr>
        <p:txBody>
          <a:bodyPr wrap="square" rtlCol="0">
            <a:spAutoFit/>
          </a:bodyPr>
          <a:lstStyle/>
          <a:p>
            <a:pPr marL="342900" indent="-342900">
              <a:buFont typeface="Arial" charset="0"/>
              <a:buChar char="•"/>
            </a:pPr>
            <a:r>
              <a:rPr lang="en-US" sz="2000" dirty="0" smtClean="0">
                <a:solidFill>
                  <a:srgbClr val="FFFF00"/>
                </a:solidFill>
                <a:latin typeface="Times New Roman" charset="0"/>
                <a:ea typeface="Times New Roman" charset="0"/>
                <a:cs typeface="Times New Roman" charset="0"/>
              </a:rPr>
              <a:t>Old Testament religious cleanliness laws</a:t>
            </a:r>
          </a:p>
          <a:p>
            <a:pPr marL="342900" indent="-342900">
              <a:buFont typeface="Arial" charset="0"/>
              <a:buChar char="•"/>
            </a:pPr>
            <a:r>
              <a:rPr lang="en-US" sz="2000" dirty="0" smtClean="0">
                <a:solidFill>
                  <a:srgbClr val="FFFF00"/>
                </a:solidFill>
                <a:latin typeface="Times New Roman" charset="0"/>
                <a:ea typeface="Times New Roman" charset="0"/>
                <a:cs typeface="Times New Roman" charset="0"/>
              </a:rPr>
              <a:t>Circumcision</a:t>
            </a:r>
          </a:p>
          <a:p>
            <a:pPr marL="342900" indent="-342900">
              <a:buFont typeface="Arial" charset="0"/>
              <a:buChar char="•"/>
            </a:pPr>
            <a:r>
              <a:rPr lang="en-US" sz="2000" dirty="0" smtClean="0">
                <a:solidFill>
                  <a:srgbClr val="FFFF00"/>
                </a:solidFill>
                <a:latin typeface="Times New Roman" charset="0"/>
                <a:ea typeface="Times New Roman" charset="0"/>
                <a:cs typeface="Times New Roman" charset="0"/>
              </a:rPr>
              <a:t>Keeping the Sabbath </a:t>
            </a:r>
          </a:p>
        </p:txBody>
      </p:sp>
      <p:sp>
        <p:nvSpPr>
          <p:cNvPr id="2" name="TextBox 1"/>
          <p:cNvSpPr txBox="1"/>
          <p:nvPr/>
        </p:nvSpPr>
        <p:spPr>
          <a:xfrm>
            <a:off x="144016" y="2868505"/>
            <a:ext cx="8640960" cy="461665"/>
          </a:xfrm>
          <a:prstGeom prst="rect">
            <a:avLst/>
          </a:prstGeom>
          <a:noFill/>
        </p:spPr>
        <p:txBody>
          <a:bodyPr wrap="square" rtlCol="0">
            <a:spAutoFit/>
          </a:bodyPr>
          <a:lstStyle/>
          <a:p>
            <a:r>
              <a:rPr lang="en-AU" sz="2400" dirty="0" smtClean="0">
                <a:solidFill>
                  <a:srgbClr val="FFFF00"/>
                </a:solidFill>
                <a:latin typeface="Times New Roman" charset="0"/>
                <a:ea typeface="Times New Roman" charset="0"/>
                <a:cs typeface="Times New Roman" charset="0"/>
              </a:rPr>
              <a:t>What distinguished God’s people of Israel apart all the other nations:</a:t>
            </a:r>
            <a:endParaRPr lang="en-AU" sz="2400" dirty="0">
              <a:solidFill>
                <a:srgbClr val="FFFF00"/>
              </a:solidFill>
              <a:latin typeface="Times New Roman" charset="0"/>
              <a:ea typeface="Times New Roman" charset="0"/>
              <a:cs typeface="Times New Roman" charset="0"/>
            </a:endParaRPr>
          </a:p>
        </p:txBody>
      </p:sp>
      <p:sp>
        <p:nvSpPr>
          <p:cNvPr id="19" name="TextBox 18"/>
          <p:cNvSpPr txBox="1"/>
          <p:nvPr/>
        </p:nvSpPr>
        <p:spPr>
          <a:xfrm>
            <a:off x="117614" y="4247926"/>
            <a:ext cx="8640960" cy="769441"/>
          </a:xfrm>
          <a:prstGeom prst="rect">
            <a:avLst/>
          </a:prstGeom>
          <a:noFill/>
        </p:spPr>
        <p:txBody>
          <a:bodyPr wrap="square" rtlCol="0">
            <a:spAutoFit/>
          </a:bodyPr>
          <a:lstStyle/>
          <a:p>
            <a:r>
              <a:rPr lang="en-AU" sz="2400" dirty="0" smtClean="0">
                <a:solidFill>
                  <a:schemeClr val="bg1"/>
                </a:solidFill>
                <a:latin typeface="Times New Roman" charset="0"/>
                <a:ea typeface="Times New Roman" charset="0"/>
                <a:cs typeface="Times New Roman" charset="0"/>
              </a:rPr>
              <a:t>Disciples of Jesus are no longer bound by these.</a:t>
            </a:r>
          </a:p>
          <a:p>
            <a:r>
              <a:rPr lang="en-AU" sz="2000" dirty="0" smtClean="0">
                <a:solidFill>
                  <a:schemeClr val="bg1"/>
                </a:solidFill>
                <a:latin typeface="Times New Roman" charset="0"/>
                <a:ea typeface="Times New Roman" charset="0"/>
                <a:cs typeface="Times New Roman" charset="0"/>
              </a:rPr>
              <a:t>The indwelling of the Holy Spirit is what now sets us apart</a:t>
            </a:r>
            <a:endParaRPr lang="en-AU" sz="2000" dirty="0">
              <a:solidFill>
                <a:schemeClr val="bg1"/>
              </a:solidFill>
              <a:latin typeface="Times New Roman" charset="0"/>
              <a:ea typeface="Times New Roman" charset="0"/>
              <a:cs typeface="Times New Roman" charset="0"/>
            </a:endParaRPr>
          </a:p>
        </p:txBody>
      </p:sp>
      <p:sp>
        <p:nvSpPr>
          <p:cNvPr id="20" name="TextBox 19"/>
          <p:cNvSpPr txBox="1"/>
          <p:nvPr/>
        </p:nvSpPr>
        <p:spPr>
          <a:xfrm>
            <a:off x="467544" y="4884003"/>
            <a:ext cx="8640960" cy="830997"/>
          </a:xfrm>
          <a:prstGeom prst="rect">
            <a:avLst/>
          </a:prstGeom>
          <a:noFill/>
        </p:spPr>
        <p:txBody>
          <a:bodyPr wrap="square" rtlCol="0">
            <a:spAutoFit/>
          </a:bodyPr>
          <a:lstStyle/>
          <a:p>
            <a:r>
              <a:rPr lang="en-AU" sz="2400" dirty="0" smtClean="0">
                <a:solidFill>
                  <a:srgbClr val="FFFF00"/>
                </a:solidFill>
                <a:latin typeface="Times New Roman" charset="0"/>
                <a:ea typeface="Times New Roman" charset="0"/>
                <a:cs typeface="Times New Roman" charset="0"/>
              </a:rPr>
              <a:t>God’s moral Law is unchanged, but for Christians, no longer rules to follow, but an expression of the Holy Spirit in our heart</a:t>
            </a:r>
            <a:endParaRPr lang="en-AU" sz="2400" dirty="0">
              <a:solidFill>
                <a:srgbClr val="FFFF00"/>
              </a:solidFill>
              <a:latin typeface="Times New Roman" charset="0"/>
              <a:ea typeface="Times New Roman" charset="0"/>
              <a:cs typeface="Times New Roman" charset="0"/>
            </a:endParaRPr>
          </a:p>
        </p:txBody>
      </p:sp>
      <p:sp>
        <p:nvSpPr>
          <p:cNvPr id="22" name="TextBox 21"/>
          <p:cNvSpPr txBox="1"/>
          <p:nvPr/>
        </p:nvSpPr>
        <p:spPr>
          <a:xfrm>
            <a:off x="327377" y="31093"/>
            <a:ext cx="8568952" cy="830997"/>
          </a:xfrm>
          <a:prstGeom prst="rect">
            <a:avLst/>
          </a:prstGeom>
          <a:noFill/>
          <a:ln w="12700">
            <a:solidFill>
              <a:srgbClr val="FFFF00"/>
            </a:solidFill>
          </a:ln>
        </p:spPr>
        <p:txBody>
          <a:bodyPr wrap="square" rtlCol="0">
            <a:spAutoFit/>
          </a:bodyPr>
          <a:lstStyle/>
          <a:p>
            <a:pPr algn="ctr"/>
            <a:r>
              <a:rPr lang="en-US" sz="2400" dirty="0" smtClean="0">
                <a:solidFill>
                  <a:srgbClr val="FFFF00"/>
                </a:solidFill>
                <a:latin typeface="Times New Roman" charset="0"/>
                <a:ea typeface="Times New Roman" charset="0"/>
                <a:cs typeface="Times New Roman" charset="0"/>
              </a:rPr>
              <a:t>If I as a Christian, or we as a church, are known for our hypocrisy, there is something seriously wrong with </a:t>
            </a:r>
            <a:r>
              <a:rPr lang="en-US" sz="2400" smtClean="0">
                <a:solidFill>
                  <a:srgbClr val="FFFF00"/>
                </a:solidFill>
                <a:latin typeface="Times New Roman" charset="0"/>
                <a:ea typeface="Times New Roman" charset="0"/>
                <a:cs typeface="Times New Roman" charset="0"/>
              </a:rPr>
              <a:t>our relationship with God</a:t>
            </a:r>
            <a:endParaRPr lang="en-AU" sz="2400" dirty="0">
              <a:solidFill>
                <a:srgbClr val="FFFF00"/>
              </a:solidFill>
              <a:latin typeface="Times New Roman" charset="0"/>
              <a:ea typeface="Times New Roman" charset="0"/>
              <a:cs typeface="Times New Roman" charset="0"/>
            </a:endParaRPr>
          </a:p>
        </p:txBody>
      </p:sp>
      <p:sp>
        <p:nvSpPr>
          <p:cNvPr id="24" name="TextBox 23"/>
          <p:cNvSpPr txBox="1"/>
          <p:nvPr/>
        </p:nvSpPr>
        <p:spPr>
          <a:xfrm>
            <a:off x="3854815" y="934511"/>
            <a:ext cx="5041514" cy="923330"/>
          </a:xfrm>
          <a:prstGeom prst="rect">
            <a:avLst/>
          </a:prstGeom>
          <a:noFill/>
          <a:ln w="12700">
            <a:solidFill>
              <a:srgbClr val="FFFF00"/>
            </a:solidFill>
          </a:ln>
        </p:spPr>
        <p:txBody>
          <a:bodyPr wrap="square" rtlCol="0">
            <a:spAutoFit/>
          </a:bodyPr>
          <a:lstStyle/>
          <a:p>
            <a:pPr algn="ctr"/>
            <a:r>
              <a:rPr lang="en-US" baseline="30000" dirty="0" err="1" smtClean="0">
                <a:solidFill>
                  <a:srgbClr val="FFFF00"/>
                </a:solidFill>
                <a:latin typeface="Comic Sans MS" charset="0"/>
                <a:ea typeface="Comic Sans MS" charset="0"/>
                <a:cs typeface="Comic Sans MS" charset="0"/>
              </a:rPr>
              <a:t>Jer</a:t>
            </a:r>
            <a:r>
              <a:rPr lang="en-US" baseline="30000" dirty="0" smtClean="0">
                <a:solidFill>
                  <a:srgbClr val="FFFF00"/>
                </a:solidFill>
                <a:latin typeface="Comic Sans MS" charset="0"/>
                <a:ea typeface="Comic Sans MS" charset="0"/>
                <a:cs typeface="Comic Sans MS" charset="0"/>
              </a:rPr>
              <a:t> 17:9 </a:t>
            </a:r>
            <a:r>
              <a:rPr lang="en-US" dirty="0" smtClean="0">
                <a:solidFill>
                  <a:srgbClr val="FFFF00"/>
                </a:solidFill>
                <a:latin typeface="Comic Sans MS" charset="0"/>
                <a:ea typeface="Comic Sans MS" charset="0"/>
                <a:cs typeface="Comic Sans MS" charset="0"/>
              </a:rPr>
              <a:t> The heart is deceitful above all things, </a:t>
            </a:r>
          </a:p>
          <a:p>
            <a:pPr algn="ctr"/>
            <a:r>
              <a:rPr lang="en-US" dirty="0" smtClean="0">
                <a:solidFill>
                  <a:srgbClr val="FFFF00"/>
                </a:solidFill>
                <a:latin typeface="Comic Sans MS" charset="0"/>
                <a:ea typeface="Comic Sans MS" charset="0"/>
                <a:cs typeface="Comic Sans MS" charset="0"/>
              </a:rPr>
              <a:t>and desperately sick.</a:t>
            </a:r>
          </a:p>
          <a:p>
            <a:pPr algn="ctr"/>
            <a:r>
              <a:rPr lang="en-US" dirty="0" smtClean="0">
                <a:solidFill>
                  <a:srgbClr val="FFFF00"/>
                </a:solidFill>
                <a:latin typeface="Comic Sans MS" charset="0"/>
                <a:ea typeface="Comic Sans MS" charset="0"/>
                <a:cs typeface="Comic Sans MS" charset="0"/>
              </a:rPr>
              <a:t>Who can understand it?</a:t>
            </a:r>
            <a:endParaRPr lang="en-AU" dirty="0">
              <a:solidFill>
                <a:srgbClr val="FFFF00"/>
              </a:solidFill>
              <a:latin typeface="Comic Sans MS" charset="0"/>
              <a:ea typeface="Comic Sans MS" charset="0"/>
              <a:cs typeface="Comic Sans MS" charset="0"/>
            </a:endParaRPr>
          </a:p>
        </p:txBody>
      </p:sp>
      <p:sp>
        <p:nvSpPr>
          <p:cNvPr id="25" name="TextBox 24"/>
          <p:cNvSpPr txBox="1"/>
          <p:nvPr/>
        </p:nvSpPr>
        <p:spPr>
          <a:xfrm>
            <a:off x="-163465" y="876589"/>
            <a:ext cx="3546948" cy="1015663"/>
          </a:xfrm>
          <a:prstGeom prst="rect">
            <a:avLst/>
          </a:prstGeom>
          <a:noFill/>
          <a:ln w="12700">
            <a:noFill/>
          </a:ln>
        </p:spPr>
        <p:txBody>
          <a:bodyPr wrap="square" rtlCol="0">
            <a:spAutoFit/>
          </a:bodyPr>
          <a:lstStyle/>
          <a:p>
            <a:pPr algn="ctr"/>
            <a:r>
              <a:rPr lang="en-US" sz="2000" dirty="0" smtClean="0">
                <a:solidFill>
                  <a:schemeClr val="bg1"/>
                </a:solidFill>
                <a:latin typeface="Times New Roman" charset="0"/>
                <a:ea typeface="Times New Roman" charset="0"/>
                <a:cs typeface="Times New Roman" charset="0"/>
              </a:rPr>
              <a:t>We don’t need isolation</a:t>
            </a:r>
          </a:p>
          <a:p>
            <a:pPr algn="ctr"/>
            <a:r>
              <a:rPr lang="en-US" sz="2000" dirty="0" smtClean="0">
                <a:solidFill>
                  <a:schemeClr val="bg1"/>
                </a:solidFill>
                <a:latin typeface="Times New Roman" charset="0"/>
                <a:ea typeface="Times New Roman" charset="0"/>
                <a:cs typeface="Times New Roman" charset="0"/>
              </a:rPr>
              <a:t>to make us holy.  </a:t>
            </a:r>
          </a:p>
          <a:p>
            <a:pPr algn="ctr"/>
            <a:r>
              <a:rPr lang="en-US" sz="2000" dirty="0" smtClean="0">
                <a:solidFill>
                  <a:schemeClr val="bg1"/>
                </a:solidFill>
                <a:latin typeface="Times New Roman" charset="0"/>
                <a:ea typeface="Times New Roman" charset="0"/>
                <a:cs typeface="Times New Roman" charset="0"/>
              </a:rPr>
              <a:t>We need a heart transplant.</a:t>
            </a:r>
          </a:p>
        </p:txBody>
      </p:sp>
      <p:sp>
        <p:nvSpPr>
          <p:cNvPr id="26" name="TextBox 25"/>
          <p:cNvSpPr txBox="1"/>
          <p:nvPr/>
        </p:nvSpPr>
        <p:spPr>
          <a:xfrm>
            <a:off x="144016" y="1856599"/>
            <a:ext cx="9089024" cy="707886"/>
          </a:xfrm>
          <a:prstGeom prst="rect">
            <a:avLst/>
          </a:prstGeom>
          <a:noFill/>
          <a:ln w="12700">
            <a:noFill/>
          </a:ln>
        </p:spPr>
        <p:txBody>
          <a:bodyPr wrap="square" rtlCol="0">
            <a:spAutoFit/>
          </a:bodyPr>
          <a:lstStyle/>
          <a:p>
            <a:r>
              <a:rPr lang="en-US" sz="2000" dirty="0" smtClean="0">
                <a:solidFill>
                  <a:srgbClr val="FFFF00"/>
                </a:solidFill>
                <a:latin typeface="Times New Roman" charset="0"/>
                <a:ea typeface="Times New Roman" charset="0"/>
                <a:cs typeface="Times New Roman" charset="0"/>
              </a:rPr>
              <a:t>Repen</a:t>
            </a:r>
            <a:r>
              <a:rPr lang="en-US" sz="2000" dirty="0" smtClean="0">
                <a:solidFill>
                  <a:srgbClr val="FFFF00"/>
                </a:solidFill>
                <a:latin typeface="Times New Roman" charset="0"/>
                <a:ea typeface="Times New Roman" charset="0"/>
                <a:cs typeface="Times New Roman" charset="0"/>
              </a:rPr>
              <a:t>t of our old wicked ways and give ourselves whole-heartedly to Jesus, and He gives us a pure spiritual heart</a:t>
            </a:r>
            <a:endParaRPr lang="en-US" sz="2000" dirty="0" smtClean="0">
              <a:solidFill>
                <a:srgbClr val="FFFF00"/>
              </a:solidFill>
              <a:latin typeface="Times New Roman" charset="0"/>
              <a:ea typeface="Times New Roman" charset="0"/>
              <a:cs typeface="Times New Roman" charset="0"/>
            </a:endParaRPr>
          </a:p>
        </p:txBody>
      </p:sp>
      <p:sp>
        <p:nvSpPr>
          <p:cNvPr id="3" name="TextBox 2"/>
          <p:cNvSpPr txBox="1"/>
          <p:nvPr/>
        </p:nvSpPr>
        <p:spPr>
          <a:xfrm>
            <a:off x="4925195" y="3339652"/>
            <a:ext cx="4176464" cy="923330"/>
          </a:xfrm>
          <a:prstGeom prst="rect">
            <a:avLst/>
          </a:prstGeom>
          <a:noFill/>
          <a:ln w="15875">
            <a:solidFill>
              <a:schemeClr val="bg1"/>
            </a:solidFill>
          </a:ln>
        </p:spPr>
        <p:txBody>
          <a:bodyPr wrap="square" rtlCol="0">
            <a:spAutoFit/>
          </a:bodyPr>
          <a:lstStyle/>
          <a:p>
            <a:r>
              <a:rPr lang="en-AU" dirty="0" smtClean="0">
                <a:solidFill>
                  <a:schemeClr val="bg1"/>
                </a:solidFill>
                <a:latin typeface="Times New Roman" charset="0"/>
                <a:ea typeface="Times New Roman" charset="0"/>
                <a:cs typeface="Times New Roman" charset="0"/>
              </a:rPr>
              <a:t>True worship </a:t>
            </a:r>
            <a:r>
              <a:rPr lang="mr-IN" dirty="0" smtClean="0">
                <a:solidFill>
                  <a:schemeClr val="bg1"/>
                </a:solidFill>
                <a:latin typeface="Times New Roman" charset="0"/>
                <a:ea typeface="Times New Roman" charset="0"/>
                <a:cs typeface="Times New Roman" charset="0"/>
              </a:rPr>
              <a:t>–</a:t>
            </a:r>
            <a:r>
              <a:rPr lang="en-AU" dirty="0" smtClean="0">
                <a:solidFill>
                  <a:schemeClr val="bg1"/>
                </a:solidFill>
                <a:latin typeface="Times New Roman" charset="0"/>
                <a:ea typeface="Times New Roman" charset="0"/>
                <a:cs typeface="Times New Roman" charset="0"/>
              </a:rPr>
              <a:t> not merely lip-service...  A heart surrendered to God , demonstrated by Godly living that comes from a pure heart</a:t>
            </a:r>
            <a:endParaRPr lang="en-AU"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7411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5262979"/>
          </a:xfrm>
          <a:prstGeom prst="rect">
            <a:avLst/>
          </a:prstGeom>
          <a:noFill/>
          <a:ln w="9525">
            <a:noFill/>
            <a:miter lim="800000"/>
            <a:headEnd/>
            <a:tailEnd/>
          </a:ln>
        </p:spPr>
        <p:txBody>
          <a:bodyPr wrap="square">
            <a:prstTxWarp prst="textNoShape">
              <a:avLst/>
            </a:prstTxWarp>
            <a:spAutoFit/>
          </a:bodyPr>
          <a:lstStyle/>
          <a:p>
            <a:pPr>
              <a:spcBef>
                <a:spcPts val="1200"/>
              </a:spcBef>
              <a:spcAft>
                <a:spcPts val="1000"/>
              </a:spcAft>
            </a:pPr>
            <a:r>
              <a:rPr lang="en-AU" sz="2800" b="1" dirty="0">
                <a:solidFill>
                  <a:schemeClr val="bg1"/>
                </a:solidFill>
                <a:latin typeface="Times New Roman" charset="0"/>
                <a:ea typeface="Arial" charset="0"/>
              </a:rPr>
              <a:t>7 </a:t>
            </a:r>
            <a:r>
              <a:rPr lang="en-AU" sz="2800" dirty="0">
                <a:solidFill>
                  <a:schemeClr val="bg1"/>
                </a:solidFill>
                <a:latin typeface="Times New Roman" charset="0"/>
                <a:ea typeface="Arial" charset="0"/>
              </a:rPr>
              <a:t>Now when the Pharisees gathered to him, with some of the scribes who had come from Jerusalem, </a:t>
            </a:r>
            <a:r>
              <a:rPr lang="en-AU" sz="2800" b="1" baseline="30000" dirty="0">
                <a:solidFill>
                  <a:schemeClr val="bg1"/>
                </a:solidFill>
                <a:latin typeface="Times New Roman" charset="0"/>
                <a:ea typeface="Arial" charset="0"/>
              </a:rPr>
              <a:t>2 </a:t>
            </a:r>
            <a:r>
              <a:rPr lang="en-AU" sz="2800" dirty="0">
                <a:solidFill>
                  <a:schemeClr val="bg1"/>
                </a:solidFill>
                <a:latin typeface="Times New Roman" charset="0"/>
                <a:ea typeface="Arial" charset="0"/>
              </a:rPr>
              <a:t>they saw that some of his disciples ate with hands that were defiled, that is, unwashed.  </a:t>
            </a:r>
            <a:r>
              <a:rPr lang="en-AU" sz="2800" b="1" baseline="30000" dirty="0">
                <a:solidFill>
                  <a:schemeClr val="bg1"/>
                </a:solidFill>
                <a:latin typeface="Times New Roman" charset="0"/>
                <a:ea typeface="Arial" charset="0"/>
              </a:rPr>
              <a:t>3 </a:t>
            </a:r>
            <a:r>
              <a:rPr lang="en-AU" sz="2800" dirty="0">
                <a:solidFill>
                  <a:schemeClr val="bg1"/>
                </a:solidFill>
                <a:latin typeface="Times New Roman" charset="0"/>
                <a:ea typeface="Arial" charset="0"/>
              </a:rPr>
              <a:t>(For the Pharisees and all the Jews do not eat unless they wash their hands properly, holding to the tradition of the elders, </a:t>
            </a:r>
            <a:r>
              <a:rPr lang="en-AU" sz="2800" b="1" baseline="30000" dirty="0">
                <a:solidFill>
                  <a:schemeClr val="bg1"/>
                </a:solidFill>
                <a:latin typeface="Times New Roman" charset="0"/>
                <a:ea typeface="Arial" charset="0"/>
              </a:rPr>
              <a:t>4 </a:t>
            </a:r>
            <a:r>
              <a:rPr lang="en-AU" sz="2800" dirty="0">
                <a:solidFill>
                  <a:schemeClr val="bg1"/>
                </a:solidFill>
                <a:latin typeface="Times New Roman" charset="0"/>
                <a:ea typeface="Arial" charset="0"/>
              </a:rPr>
              <a:t>and when they come from the marketplace, they do not eat unless they wash.  And there are many other traditions that they observe, such as the washing of cups and pots and copper vessels and dining couches.)  </a:t>
            </a:r>
            <a:r>
              <a:rPr lang="en-AU" sz="2800" b="1" baseline="30000" dirty="0">
                <a:solidFill>
                  <a:schemeClr val="bg1"/>
                </a:solidFill>
                <a:latin typeface="Times New Roman" charset="0"/>
                <a:ea typeface="Arial" charset="0"/>
              </a:rPr>
              <a:t>5 </a:t>
            </a:r>
            <a:r>
              <a:rPr lang="en-AU" sz="2800" dirty="0">
                <a:solidFill>
                  <a:schemeClr val="bg1"/>
                </a:solidFill>
                <a:latin typeface="Times New Roman" charset="0"/>
                <a:ea typeface="Arial" charset="0"/>
              </a:rPr>
              <a:t>And the Pharisees and the scribes asked him, “Why do your disciples not walk according to the tradition of the elders, but eat with defiled hands?”</a:t>
            </a:r>
            <a:r>
              <a:rPr lang="en-GB" sz="2800" dirty="0">
                <a:solidFill>
                  <a:schemeClr val="bg1"/>
                </a:solidFill>
              </a:rPr>
              <a:t> </a:t>
            </a:r>
            <a:endParaRPr lang="en-GB" sz="2600" dirty="0">
              <a:solidFill>
                <a:schemeClr val="bg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2332532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5018810"/>
          </a:xfrm>
          <a:prstGeom prst="rect">
            <a:avLst/>
          </a:prstGeom>
          <a:noFill/>
          <a:ln w="9525">
            <a:noFill/>
            <a:miter lim="800000"/>
            <a:headEnd/>
            <a:tailEnd/>
          </a:ln>
        </p:spPr>
        <p:txBody>
          <a:bodyPr wrap="square">
            <a:prstTxWarp prst="textNoShape">
              <a:avLst/>
            </a:prstTxWarp>
            <a:spAutoFit/>
          </a:bodyPr>
          <a:lstStyle/>
          <a:p>
            <a:pPr>
              <a:lnSpc>
                <a:spcPct val="115000"/>
              </a:lnSpc>
              <a:spcAft>
                <a:spcPts val="0"/>
              </a:spcAft>
            </a:pPr>
            <a:r>
              <a:rPr lang="en-AU" sz="2800" b="1" baseline="30000" dirty="0">
                <a:solidFill>
                  <a:schemeClr val="bg1"/>
                </a:solidFill>
                <a:latin typeface="Times New Roman" charset="0"/>
                <a:ea typeface="Arial" charset="0"/>
                <a:cs typeface="Times New Roman" charset="0"/>
              </a:rPr>
              <a:t>6 </a:t>
            </a:r>
            <a:r>
              <a:rPr lang="en-AU" sz="2800" dirty="0">
                <a:solidFill>
                  <a:schemeClr val="bg1"/>
                </a:solidFill>
                <a:latin typeface="Times New Roman" charset="0"/>
                <a:ea typeface="Arial" charset="0"/>
                <a:cs typeface="Times New Roman" charset="0"/>
              </a:rPr>
              <a:t>And he said to them, “Well did Isaiah prophesy of you hypocrites, as it is written, </a:t>
            </a:r>
            <a:endParaRPr lang="en-GB" sz="2400" dirty="0">
              <a:solidFill>
                <a:schemeClr val="bg1"/>
              </a:solidFill>
              <a:latin typeface="Calibri" charset="0"/>
              <a:ea typeface="Arial" charset="0"/>
              <a:cs typeface="Times New Roman" charset="0"/>
            </a:endParaRPr>
          </a:p>
          <a:p>
            <a:pPr marL="1066800" lvl="1" indent="-609600">
              <a:lnSpc>
                <a:spcPct val="115000"/>
              </a:lnSpc>
              <a:spcBef>
                <a:spcPts val="1200"/>
              </a:spcBef>
              <a:spcAft>
                <a:spcPts val="1000"/>
              </a:spcAft>
              <a:tabLst>
                <a:tab pos="127000" algn="r"/>
                <a:tab pos="254000" algn="l"/>
              </a:tabLst>
            </a:pPr>
            <a:r>
              <a:rPr lang="en-AU" sz="2800" dirty="0" smtClean="0">
                <a:solidFill>
                  <a:schemeClr val="bg1"/>
                </a:solidFill>
                <a:latin typeface="Times New Roman" charset="0"/>
                <a:ea typeface="Arial" charset="0"/>
                <a:cs typeface="Times New Roman" charset="0"/>
              </a:rPr>
              <a:t>“</a:t>
            </a:r>
            <a:r>
              <a:rPr lang="en-AU" sz="2800" dirty="0">
                <a:solidFill>
                  <a:schemeClr val="bg1"/>
                </a:solidFill>
                <a:latin typeface="Times New Roman" charset="0"/>
                <a:ea typeface="Arial" charset="0"/>
                <a:cs typeface="Times New Roman" charset="0"/>
              </a:rPr>
              <a:t> ‘This people honours me with their lips, </a:t>
            </a:r>
            <a:endParaRPr lang="en-GB" sz="2400" dirty="0">
              <a:solidFill>
                <a:schemeClr val="bg1"/>
              </a:solidFill>
              <a:latin typeface="Calibri" charset="0"/>
              <a:ea typeface="Arial" charset="0"/>
              <a:cs typeface="Times New Roman" charset="0"/>
            </a:endParaRPr>
          </a:p>
          <a:p>
            <a:pPr marL="1066800" lvl="1" indent="-203200">
              <a:lnSpc>
                <a:spcPct val="115000"/>
              </a:lnSpc>
              <a:spcAft>
                <a:spcPts val="1000"/>
              </a:spcAft>
            </a:pPr>
            <a:r>
              <a:rPr lang="en-AU" sz="2800" dirty="0">
                <a:solidFill>
                  <a:schemeClr val="bg1"/>
                </a:solidFill>
                <a:latin typeface="Times New Roman" charset="0"/>
                <a:ea typeface="Arial" charset="0"/>
                <a:cs typeface="Times New Roman" charset="0"/>
              </a:rPr>
              <a:t>but their heart is far from me; </a:t>
            </a:r>
            <a:endParaRPr lang="en-GB" sz="2400" dirty="0">
              <a:solidFill>
                <a:schemeClr val="bg1"/>
              </a:solidFill>
              <a:latin typeface="Calibri" charset="0"/>
              <a:ea typeface="Arial" charset="0"/>
              <a:cs typeface="Times New Roman" charset="0"/>
            </a:endParaRPr>
          </a:p>
          <a:p>
            <a:pPr marL="1066800" lvl="1" indent="-609600">
              <a:lnSpc>
                <a:spcPct val="115000"/>
              </a:lnSpc>
              <a:spcAft>
                <a:spcPts val="1000"/>
              </a:spcAft>
              <a:tabLst>
                <a:tab pos="127000" algn="r"/>
                <a:tab pos="254000" algn="l"/>
              </a:tabLst>
            </a:pPr>
            <a:r>
              <a:rPr lang="en-AU" sz="2800" dirty="0">
                <a:solidFill>
                  <a:schemeClr val="bg1"/>
                </a:solidFill>
                <a:latin typeface="Times New Roman" charset="0"/>
                <a:ea typeface="Arial" charset="0"/>
                <a:cs typeface="Times New Roman" charset="0"/>
              </a:rPr>
              <a:t>	</a:t>
            </a:r>
            <a:r>
              <a:rPr lang="en-AU" sz="2800" b="1" baseline="30000" dirty="0">
                <a:solidFill>
                  <a:schemeClr val="bg1"/>
                </a:solidFill>
                <a:latin typeface="Times New Roman" charset="0"/>
                <a:ea typeface="Arial" charset="0"/>
                <a:cs typeface="Times New Roman" charset="0"/>
              </a:rPr>
              <a:t>7 </a:t>
            </a:r>
            <a:r>
              <a:rPr lang="en-AU" sz="2800" dirty="0" smtClean="0">
                <a:solidFill>
                  <a:schemeClr val="bg1"/>
                </a:solidFill>
                <a:latin typeface="Times New Roman" charset="0"/>
                <a:ea typeface="Arial" charset="0"/>
                <a:cs typeface="Times New Roman" charset="0"/>
              </a:rPr>
              <a:t>in </a:t>
            </a:r>
            <a:r>
              <a:rPr lang="en-AU" sz="2800" dirty="0">
                <a:solidFill>
                  <a:schemeClr val="bg1"/>
                </a:solidFill>
                <a:latin typeface="Times New Roman" charset="0"/>
                <a:ea typeface="Arial" charset="0"/>
                <a:cs typeface="Times New Roman" charset="0"/>
              </a:rPr>
              <a:t>vain do they worship me, </a:t>
            </a:r>
            <a:endParaRPr lang="en-GB" sz="2400" dirty="0">
              <a:solidFill>
                <a:schemeClr val="bg1"/>
              </a:solidFill>
              <a:latin typeface="Calibri" charset="0"/>
              <a:ea typeface="Arial" charset="0"/>
              <a:cs typeface="Times New Roman" charset="0"/>
            </a:endParaRPr>
          </a:p>
          <a:p>
            <a:pPr marL="1066800" lvl="1" indent="-203200">
              <a:lnSpc>
                <a:spcPct val="115000"/>
              </a:lnSpc>
              <a:spcAft>
                <a:spcPts val="1000"/>
              </a:spcAft>
            </a:pPr>
            <a:r>
              <a:rPr lang="en-AU" sz="2800" dirty="0">
                <a:solidFill>
                  <a:schemeClr val="bg1"/>
                </a:solidFill>
                <a:latin typeface="Times New Roman" charset="0"/>
                <a:ea typeface="Arial" charset="0"/>
                <a:cs typeface="Times New Roman" charset="0"/>
              </a:rPr>
              <a:t>teaching as doctrines the commandments of men.’ </a:t>
            </a:r>
            <a:r>
              <a:rPr lang="en-AU" sz="2800" dirty="0" smtClean="0">
                <a:solidFill>
                  <a:schemeClr val="bg1"/>
                </a:solidFill>
                <a:latin typeface="Times New Roman" charset="0"/>
                <a:ea typeface="Arial" charset="0"/>
                <a:cs typeface="Times New Roman" charset="0"/>
              </a:rPr>
              <a:t/>
            </a:r>
            <a:br>
              <a:rPr lang="en-AU" sz="2800" dirty="0" smtClean="0">
                <a:solidFill>
                  <a:schemeClr val="bg1"/>
                </a:solidFill>
                <a:latin typeface="Times New Roman" charset="0"/>
                <a:ea typeface="Arial" charset="0"/>
                <a:cs typeface="Times New Roman" charset="0"/>
              </a:rPr>
            </a:br>
            <a:endParaRPr lang="en-GB" sz="2400" dirty="0">
              <a:solidFill>
                <a:schemeClr val="bg1"/>
              </a:solidFill>
              <a:latin typeface="Calibri" charset="0"/>
              <a:ea typeface="Arial" charset="0"/>
              <a:cs typeface="Times New Roman" charset="0"/>
            </a:endParaRPr>
          </a:p>
          <a:p>
            <a:r>
              <a:rPr lang="en-AU" sz="2800" b="1" baseline="30000" dirty="0">
                <a:solidFill>
                  <a:schemeClr val="bg1"/>
                </a:solidFill>
                <a:latin typeface="Times New Roman" charset="0"/>
                <a:ea typeface="Arial" charset="0"/>
              </a:rPr>
              <a:t>8 </a:t>
            </a:r>
            <a:r>
              <a:rPr lang="en-AU" sz="2800" dirty="0">
                <a:solidFill>
                  <a:schemeClr val="bg1"/>
                </a:solidFill>
                <a:latin typeface="Times New Roman" charset="0"/>
                <a:ea typeface="Arial" charset="0"/>
              </a:rPr>
              <a:t>You leave the commandment of God and hold to the tradition of men.” </a:t>
            </a:r>
            <a:endParaRPr lang="en-GB" sz="2600" dirty="0">
              <a:solidFill>
                <a:schemeClr val="bg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212808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5047536"/>
          </a:xfrm>
          <a:prstGeom prst="rect">
            <a:avLst/>
          </a:prstGeom>
          <a:noFill/>
          <a:ln w="9525">
            <a:noFill/>
            <a:miter lim="800000"/>
            <a:headEnd/>
            <a:tailEnd/>
          </a:ln>
        </p:spPr>
        <p:txBody>
          <a:bodyPr wrap="square">
            <a:prstTxWarp prst="textNoShape">
              <a:avLst/>
            </a:prstTxWarp>
            <a:spAutoFit/>
          </a:bodyPr>
          <a:lstStyle/>
          <a:p>
            <a:pPr indent="152400">
              <a:lnSpc>
                <a:spcPct val="115000"/>
              </a:lnSpc>
              <a:spcAft>
                <a:spcPts val="0"/>
              </a:spcAft>
            </a:pPr>
            <a:r>
              <a:rPr lang="en-AU" sz="2800" b="1" baseline="30000" dirty="0">
                <a:solidFill>
                  <a:schemeClr val="bg1"/>
                </a:solidFill>
                <a:latin typeface="Times New Roman" charset="0"/>
                <a:ea typeface="Arial" charset="0"/>
              </a:rPr>
              <a:t>9 </a:t>
            </a:r>
            <a:r>
              <a:rPr lang="en-AU" sz="2800" dirty="0">
                <a:solidFill>
                  <a:schemeClr val="bg1"/>
                </a:solidFill>
                <a:latin typeface="Times New Roman" charset="0"/>
                <a:ea typeface="Arial" charset="0"/>
              </a:rPr>
              <a:t>And he said to them, “You have a fine way of rejecting the commandment of God in order to establish your tradition!  </a:t>
            </a:r>
            <a:r>
              <a:rPr lang="en-AU" sz="2800" b="1" baseline="30000" dirty="0">
                <a:solidFill>
                  <a:schemeClr val="bg1"/>
                </a:solidFill>
                <a:latin typeface="Times New Roman" charset="0"/>
                <a:ea typeface="Arial" charset="0"/>
              </a:rPr>
              <a:t>10 </a:t>
            </a:r>
            <a:r>
              <a:rPr lang="en-AU" sz="2800" dirty="0">
                <a:solidFill>
                  <a:schemeClr val="bg1"/>
                </a:solidFill>
                <a:latin typeface="Times New Roman" charset="0"/>
                <a:ea typeface="Arial" charset="0"/>
              </a:rPr>
              <a:t>For Moses said, ‘Honour your father and your mother’;  and, ‘Whoever reviles father or mother must surely die.’  </a:t>
            </a:r>
            <a:r>
              <a:rPr lang="en-AU" sz="2800" b="1" baseline="30000" dirty="0">
                <a:solidFill>
                  <a:schemeClr val="bg1"/>
                </a:solidFill>
                <a:latin typeface="Times New Roman" charset="0"/>
                <a:ea typeface="Arial" charset="0"/>
              </a:rPr>
              <a:t>11 </a:t>
            </a:r>
            <a:r>
              <a:rPr lang="en-AU" sz="2800" dirty="0">
                <a:solidFill>
                  <a:schemeClr val="bg1"/>
                </a:solidFill>
                <a:latin typeface="Times New Roman" charset="0"/>
                <a:ea typeface="Arial" charset="0"/>
              </a:rPr>
              <a:t>But you say, ‘If a man tells his father or his mother, “Whatever you would have gained from me is Corban” ’ (that is, given to God) — </a:t>
            </a:r>
            <a:r>
              <a:rPr lang="en-AU" sz="2800" b="1" baseline="30000" dirty="0">
                <a:solidFill>
                  <a:schemeClr val="bg1"/>
                </a:solidFill>
                <a:latin typeface="Times New Roman" charset="0"/>
                <a:ea typeface="Arial" charset="0"/>
              </a:rPr>
              <a:t>12 </a:t>
            </a:r>
            <a:r>
              <a:rPr lang="en-AU" sz="2800" dirty="0">
                <a:solidFill>
                  <a:schemeClr val="bg1"/>
                </a:solidFill>
                <a:latin typeface="Times New Roman" charset="0"/>
                <a:ea typeface="Arial" charset="0"/>
              </a:rPr>
              <a:t>then you no longer permit him to do anything for his father or mother, </a:t>
            </a:r>
            <a:r>
              <a:rPr lang="en-AU" sz="2800" b="1" baseline="30000" dirty="0">
                <a:solidFill>
                  <a:schemeClr val="bg1"/>
                </a:solidFill>
                <a:latin typeface="Times New Roman" charset="0"/>
                <a:ea typeface="Arial" charset="0"/>
              </a:rPr>
              <a:t>13 </a:t>
            </a:r>
            <a:r>
              <a:rPr lang="en-AU" sz="2800" dirty="0">
                <a:solidFill>
                  <a:schemeClr val="bg1"/>
                </a:solidFill>
                <a:latin typeface="Times New Roman" charset="0"/>
                <a:ea typeface="Arial" charset="0"/>
              </a:rPr>
              <a:t>thus making void the word of God by your tradition that you have handed down.  And many such things you do.”</a:t>
            </a:r>
            <a:r>
              <a:rPr lang="en-GB" sz="2800" dirty="0">
                <a:solidFill>
                  <a:schemeClr val="bg1"/>
                </a:solidFill>
              </a:rPr>
              <a:t> </a:t>
            </a:r>
            <a:endParaRPr lang="en-GB" sz="2600" dirty="0">
              <a:solidFill>
                <a:schemeClr val="bg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9226451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5784982"/>
          </a:xfrm>
          <a:prstGeom prst="rect">
            <a:avLst/>
          </a:prstGeom>
          <a:noFill/>
          <a:ln w="9525">
            <a:noFill/>
            <a:miter lim="800000"/>
            <a:headEnd/>
            <a:tailEnd/>
          </a:ln>
        </p:spPr>
        <p:txBody>
          <a:bodyPr wrap="square">
            <a:prstTxWarp prst="textNoShape">
              <a:avLst/>
            </a:prstTxWarp>
            <a:spAutoFit/>
          </a:bodyPr>
          <a:lstStyle/>
          <a:p>
            <a:pPr>
              <a:lnSpc>
                <a:spcPct val="115000"/>
              </a:lnSpc>
              <a:spcBef>
                <a:spcPts val="1200"/>
              </a:spcBef>
              <a:spcAft>
                <a:spcPts val="1000"/>
              </a:spcAft>
            </a:pPr>
            <a:r>
              <a:rPr lang="en-AU" sz="2800" b="1" baseline="30000" dirty="0">
                <a:solidFill>
                  <a:schemeClr val="bg1"/>
                </a:solidFill>
                <a:latin typeface="Times New Roman" charset="0"/>
                <a:ea typeface="Arial" charset="0"/>
              </a:rPr>
              <a:t>14 </a:t>
            </a:r>
            <a:r>
              <a:rPr lang="en-AU" sz="2800" dirty="0">
                <a:solidFill>
                  <a:schemeClr val="bg1"/>
                </a:solidFill>
                <a:latin typeface="Times New Roman" charset="0"/>
                <a:ea typeface="Arial" charset="0"/>
              </a:rPr>
              <a:t>And he called the people to him again and said to them, “Hear me, all of you, and understand:  </a:t>
            </a:r>
            <a:r>
              <a:rPr lang="en-AU" sz="2800" b="1" baseline="30000" dirty="0">
                <a:solidFill>
                  <a:schemeClr val="bg1"/>
                </a:solidFill>
                <a:latin typeface="Times New Roman" charset="0"/>
                <a:ea typeface="Arial" charset="0"/>
              </a:rPr>
              <a:t>15 </a:t>
            </a:r>
            <a:r>
              <a:rPr lang="en-AU" sz="2800" dirty="0">
                <a:solidFill>
                  <a:schemeClr val="bg1"/>
                </a:solidFill>
                <a:latin typeface="Times New Roman" charset="0"/>
                <a:ea typeface="Arial" charset="0"/>
              </a:rPr>
              <a:t>There is nothing outside a person that by going into him can defile him, but the things that come out of a person are what defile him.”  </a:t>
            </a:r>
            <a:r>
              <a:rPr lang="en-AU" sz="2800" b="1" baseline="30000" dirty="0">
                <a:solidFill>
                  <a:schemeClr val="bg1"/>
                </a:solidFill>
                <a:latin typeface="Times New Roman" charset="0"/>
                <a:ea typeface="Arial" charset="0"/>
              </a:rPr>
              <a:t>17 </a:t>
            </a:r>
            <a:r>
              <a:rPr lang="en-AU" sz="2800" dirty="0">
                <a:solidFill>
                  <a:schemeClr val="bg1"/>
                </a:solidFill>
                <a:latin typeface="Times New Roman" charset="0"/>
                <a:ea typeface="Arial" charset="0"/>
              </a:rPr>
              <a:t>And when he had entered the house and left the people, his disciples asked him about the parable.  </a:t>
            </a:r>
            <a:endParaRPr lang="en-AU" sz="2800" dirty="0" smtClean="0">
              <a:solidFill>
                <a:schemeClr val="bg1"/>
              </a:solidFill>
              <a:latin typeface="Times New Roman" charset="0"/>
              <a:ea typeface="Arial" charset="0"/>
            </a:endParaRPr>
          </a:p>
          <a:p>
            <a:pPr>
              <a:lnSpc>
                <a:spcPct val="115000"/>
              </a:lnSpc>
              <a:spcBef>
                <a:spcPts val="1200"/>
              </a:spcBef>
              <a:spcAft>
                <a:spcPts val="1000"/>
              </a:spcAft>
            </a:pPr>
            <a:r>
              <a:rPr lang="en-AU" sz="2800" b="1" baseline="30000" dirty="0" smtClean="0">
                <a:solidFill>
                  <a:schemeClr val="bg1"/>
                </a:solidFill>
                <a:latin typeface="Times New Roman" charset="0"/>
                <a:ea typeface="Arial" charset="0"/>
              </a:rPr>
              <a:t>18</a:t>
            </a:r>
            <a:r>
              <a:rPr lang="en-AU" sz="2800" b="1" baseline="30000" dirty="0">
                <a:solidFill>
                  <a:schemeClr val="bg1"/>
                </a:solidFill>
                <a:latin typeface="Times New Roman" charset="0"/>
                <a:ea typeface="Arial" charset="0"/>
              </a:rPr>
              <a:t> </a:t>
            </a:r>
            <a:r>
              <a:rPr lang="en-AU" sz="2800" dirty="0">
                <a:solidFill>
                  <a:schemeClr val="bg1"/>
                </a:solidFill>
                <a:latin typeface="Times New Roman" charset="0"/>
                <a:ea typeface="Arial" charset="0"/>
              </a:rPr>
              <a:t>And he said to them, “Then are you also without understanding?  Do you not see that whatever goes into a person from outside cannot defile him, </a:t>
            </a:r>
            <a:r>
              <a:rPr lang="en-AU" sz="2800" b="1" baseline="30000" dirty="0">
                <a:solidFill>
                  <a:schemeClr val="bg1"/>
                </a:solidFill>
                <a:latin typeface="Times New Roman" charset="0"/>
                <a:ea typeface="Arial" charset="0"/>
              </a:rPr>
              <a:t>19 </a:t>
            </a:r>
            <a:r>
              <a:rPr lang="en-AU" sz="2800" dirty="0">
                <a:solidFill>
                  <a:schemeClr val="bg1"/>
                </a:solidFill>
                <a:latin typeface="Times New Roman" charset="0"/>
                <a:ea typeface="Arial" charset="0"/>
              </a:rPr>
              <a:t>since it enters not his heart but his stomach, and is expelled?”  (Thus he declared all foods clean.)</a:t>
            </a:r>
            <a:r>
              <a:rPr lang="en-GB" sz="2800" dirty="0">
                <a:solidFill>
                  <a:schemeClr val="bg1"/>
                </a:solidFill>
              </a:rPr>
              <a:t> </a:t>
            </a:r>
            <a:endParaRPr lang="en-GB" sz="2600" dirty="0">
              <a:solidFill>
                <a:schemeClr val="bg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845436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3065455"/>
          </a:xfrm>
          <a:prstGeom prst="rect">
            <a:avLst/>
          </a:prstGeom>
          <a:noFill/>
          <a:ln w="9525">
            <a:noFill/>
            <a:miter lim="800000"/>
            <a:headEnd/>
            <a:tailEnd/>
          </a:ln>
        </p:spPr>
        <p:txBody>
          <a:bodyPr wrap="square">
            <a:prstTxWarp prst="textNoShape">
              <a:avLst/>
            </a:prstTxWarp>
            <a:spAutoFit/>
          </a:bodyPr>
          <a:lstStyle/>
          <a:p>
            <a:pPr indent="152400">
              <a:lnSpc>
                <a:spcPct val="115000"/>
              </a:lnSpc>
              <a:spcAft>
                <a:spcPts val="0"/>
              </a:spcAft>
            </a:pPr>
            <a:r>
              <a:rPr lang="en-AU" sz="2800" b="1" baseline="30000">
                <a:solidFill>
                  <a:schemeClr val="bg1"/>
                </a:solidFill>
                <a:latin typeface="Times New Roman" charset="0"/>
                <a:ea typeface="Arial" charset="0"/>
              </a:rPr>
              <a:t>20 </a:t>
            </a:r>
            <a:r>
              <a:rPr lang="en-AU" sz="2800">
                <a:solidFill>
                  <a:schemeClr val="bg1"/>
                </a:solidFill>
                <a:latin typeface="Times New Roman" charset="0"/>
                <a:ea typeface="Arial" charset="0"/>
              </a:rPr>
              <a:t>And he said, “What comes out of a person is what defiles him.  </a:t>
            </a:r>
            <a:r>
              <a:rPr lang="en-AU" sz="2800" b="1" baseline="30000" dirty="0">
                <a:solidFill>
                  <a:schemeClr val="bg1"/>
                </a:solidFill>
                <a:latin typeface="Times New Roman" charset="0"/>
                <a:ea typeface="Arial" charset="0"/>
              </a:rPr>
              <a:t>21 </a:t>
            </a:r>
            <a:r>
              <a:rPr lang="en-AU" sz="2800" dirty="0">
                <a:solidFill>
                  <a:schemeClr val="bg1"/>
                </a:solidFill>
                <a:latin typeface="Times New Roman" charset="0"/>
                <a:ea typeface="Arial" charset="0"/>
              </a:rPr>
              <a:t>For from within, out of the heart of man, come evil thoughts, sexual immorality, theft, murder, adultery, </a:t>
            </a:r>
            <a:r>
              <a:rPr lang="en-AU" sz="2800" b="1" baseline="30000" dirty="0">
                <a:solidFill>
                  <a:schemeClr val="bg1"/>
                </a:solidFill>
                <a:latin typeface="Times New Roman" charset="0"/>
                <a:ea typeface="Arial" charset="0"/>
              </a:rPr>
              <a:t>22 </a:t>
            </a:r>
            <a:r>
              <a:rPr lang="en-AU" sz="2800" dirty="0">
                <a:solidFill>
                  <a:schemeClr val="bg1"/>
                </a:solidFill>
                <a:latin typeface="Times New Roman" charset="0"/>
                <a:ea typeface="Arial" charset="0"/>
              </a:rPr>
              <a:t>coveting, wickedness, deceit, sensuality, envy, slander, pride, foolishness.  </a:t>
            </a:r>
            <a:r>
              <a:rPr lang="en-AU" sz="2800" b="1" baseline="30000" dirty="0">
                <a:solidFill>
                  <a:schemeClr val="bg1"/>
                </a:solidFill>
                <a:latin typeface="Times New Roman" charset="0"/>
                <a:ea typeface="Arial" charset="0"/>
              </a:rPr>
              <a:t>23 </a:t>
            </a:r>
            <a:r>
              <a:rPr lang="en-AU" sz="2800" dirty="0">
                <a:solidFill>
                  <a:schemeClr val="bg1"/>
                </a:solidFill>
                <a:latin typeface="Times New Roman" charset="0"/>
                <a:ea typeface="Arial" charset="0"/>
              </a:rPr>
              <a:t>All these evil things come from within, and they defile a person.”</a:t>
            </a:r>
            <a:r>
              <a:rPr lang="en-GB" sz="2800" dirty="0">
                <a:solidFill>
                  <a:schemeClr val="bg1"/>
                </a:solidFill>
              </a:rPr>
              <a:t> </a:t>
            </a:r>
            <a:endParaRPr lang="en-GB" sz="2800" dirty="0">
              <a:solidFill>
                <a:schemeClr val="bg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5213253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349" y="8447"/>
            <a:ext cx="9121651" cy="461665"/>
          </a:xfrm>
          <a:prstGeom prst="rect">
            <a:avLst/>
          </a:prstGeom>
          <a:noFill/>
        </p:spPr>
        <p:txBody>
          <a:bodyPr wrap="square" rtlCol="0">
            <a:spAutoFit/>
          </a:bodyPr>
          <a:lstStyle/>
          <a:p>
            <a:r>
              <a:rPr lang="en-US" sz="2400" dirty="0" smtClean="0">
                <a:solidFill>
                  <a:srgbClr val="FFFF00"/>
                </a:solidFill>
                <a:latin typeface="Times New Roman" charset="0"/>
                <a:ea typeface="Times New Roman" charset="0"/>
                <a:cs typeface="Times New Roman" charset="0"/>
              </a:rPr>
              <a:t>Hypocrisy </a:t>
            </a:r>
            <a:r>
              <a:rPr lang="mr-IN" sz="2400" dirty="0" smtClean="0">
                <a:solidFill>
                  <a:srgbClr val="FFFF00"/>
                </a:solidFill>
                <a:latin typeface="Times New Roman" charset="0"/>
                <a:ea typeface="Times New Roman" charset="0"/>
                <a:cs typeface="Times New Roman" charset="0"/>
              </a:rPr>
              <a:t>–</a:t>
            </a:r>
            <a:r>
              <a:rPr lang="en-US" sz="2400" dirty="0" smtClean="0">
                <a:solidFill>
                  <a:srgbClr val="FFFF00"/>
                </a:solidFill>
                <a:latin typeface="Times New Roman" charset="0"/>
                <a:ea typeface="Times New Roman" charset="0"/>
                <a:cs typeface="Times New Roman" charset="0"/>
              </a:rPr>
              <a:t> saying one thing, and doing another</a:t>
            </a:r>
            <a:endParaRPr lang="en-AU" sz="2400" dirty="0">
              <a:solidFill>
                <a:srgbClr val="FFFF00"/>
              </a:solidFill>
              <a:latin typeface="Times New Roman" charset="0"/>
              <a:ea typeface="Times New Roman" charset="0"/>
              <a:cs typeface="Times New Roman" charset="0"/>
            </a:endParaRPr>
          </a:p>
        </p:txBody>
      </p:sp>
      <p:sp>
        <p:nvSpPr>
          <p:cNvPr id="13" name="TextBox 12"/>
          <p:cNvSpPr txBox="1"/>
          <p:nvPr/>
        </p:nvSpPr>
        <p:spPr>
          <a:xfrm>
            <a:off x="1043608" y="1057300"/>
            <a:ext cx="6984776" cy="400110"/>
          </a:xfrm>
          <a:prstGeom prst="rect">
            <a:avLst/>
          </a:prstGeom>
          <a:noFill/>
        </p:spPr>
        <p:txBody>
          <a:bodyPr wrap="square" rtlCol="0">
            <a:spAutoFit/>
          </a:bodyPr>
          <a:lstStyle/>
          <a:p>
            <a:r>
              <a:rPr lang="en-US" sz="2000" i="1" dirty="0" smtClean="0">
                <a:solidFill>
                  <a:schemeClr val="bg1"/>
                </a:solidFill>
                <a:latin typeface="Times New Roman" charset="0"/>
                <a:ea typeface="Times New Roman" charset="0"/>
                <a:cs typeface="Times New Roman" charset="0"/>
              </a:rPr>
              <a:t>The church is full of hypocrites....</a:t>
            </a:r>
            <a:endParaRPr lang="en-AU" sz="2000" i="1" dirty="0">
              <a:solidFill>
                <a:srgbClr val="FFFF00"/>
              </a:solidFill>
              <a:latin typeface="Times New Roman" charset="0"/>
              <a:ea typeface="Times New Roman" charset="0"/>
              <a:cs typeface="Times New Roman" charset="0"/>
            </a:endParaRPr>
          </a:p>
        </p:txBody>
      </p:sp>
      <p:sp>
        <p:nvSpPr>
          <p:cNvPr id="14" name="TextBox 13"/>
          <p:cNvSpPr txBox="1"/>
          <p:nvPr/>
        </p:nvSpPr>
        <p:spPr>
          <a:xfrm>
            <a:off x="1043608" y="1777380"/>
            <a:ext cx="6984776" cy="400110"/>
          </a:xfrm>
          <a:prstGeom prst="rect">
            <a:avLst/>
          </a:prstGeom>
          <a:noFill/>
        </p:spPr>
        <p:txBody>
          <a:bodyPr wrap="square" rtlCol="0">
            <a:spAutoFit/>
          </a:bodyPr>
          <a:lstStyle/>
          <a:p>
            <a:r>
              <a:rPr lang="en-US" sz="2000" i="1" dirty="0" smtClean="0">
                <a:solidFill>
                  <a:srgbClr val="FFFF00"/>
                </a:solidFill>
                <a:latin typeface="Times New Roman" charset="0"/>
                <a:ea typeface="Times New Roman" charset="0"/>
                <a:cs typeface="Times New Roman" charset="0"/>
              </a:rPr>
              <a:t>There’s always room for one more....</a:t>
            </a:r>
            <a:endParaRPr lang="en-AU" sz="2000" i="1" dirty="0">
              <a:solidFill>
                <a:srgbClr val="FFFF00"/>
              </a:solidFill>
              <a:latin typeface="Times New Roman" charset="0"/>
              <a:ea typeface="Times New Roman" charset="0"/>
              <a:cs typeface="Times New Roman" charset="0"/>
            </a:endParaRPr>
          </a:p>
        </p:txBody>
      </p:sp>
      <p:sp>
        <p:nvSpPr>
          <p:cNvPr id="15" name="TextBox 14"/>
          <p:cNvSpPr txBox="1"/>
          <p:nvPr/>
        </p:nvSpPr>
        <p:spPr>
          <a:xfrm>
            <a:off x="323528" y="2641476"/>
            <a:ext cx="8568952" cy="830997"/>
          </a:xfrm>
          <a:prstGeom prst="rect">
            <a:avLst/>
          </a:prstGeom>
          <a:noFill/>
          <a:ln w="12700">
            <a:solidFill>
              <a:srgbClr val="FFFF00"/>
            </a:solidFill>
          </a:ln>
        </p:spPr>
        <p:txBody>
          <a:bodyPr wrap="square" rtlCol="0">
            <a:spAutoFit/>
          </a:bodyPr>
          <a:lstStyle/>
          <a:p>
            <a:pPr algn="ctr"/>
            <a:r>
              <a:rPr lang="en-US" sz="2400" dirty="0" smtClean="0">
                <a:solidFill>
                  <a:srgbClr val="FFFF00"/>
                </a:solidFill>
                <a:latin typeface="Times New Roman" charset="0"/>
                <a:ea typeface="Times New Roman" charset="0"/>
                <a:cs typeface="Times New Roman" charset="0"/>
              </a:rPr>
              <a:t>If I as a Christian, or we as a church, are known for our hypocrisy, there is something seriously wrong with </a:t>
            </a:r>
            <a:r>
              <a:rPr lang="en-US" sz="2400" smtClean="0">
                <a:solidFill>
                  <a:srgbClr val="FFFF00"/>
                </a:solidFill>
                <a:latin typeface="Times New Roman" charset="0"/>
                <a:ea typeface="Times New Roman" charset="0"/>
                <a:cs typeface="Times New Roman" charset="0"/>
              </a:rPr>
              <a:t>our relationship with God</a:t>
            </a:r>
            <a:endParaRPr lang="en-AU" sz="2400" dirty="0">
              <a:solidFill>
                <a:srgbClr val="FFFF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89652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4470968"/>
          </a:xfrm>
          <a:prstGeom prst="rect">
            <a:avLst/>
          </a:prstGeom>
          <a:solidFill>
            <a:schemeClr val="tx2"/>
          </a:solidFill>
          <a:ln w="9525">
            <a:noFill/>
            <a:miter lim="800000"/>
            <a:headEnd/>
            <a:tailEnd/>
          </a:ln>
        </p:spPr>
        <p:txBody>
          <a:bodyPr wrap="square">
            <a:prstTxWarp prst="textNoShape">
              <a:avLst/>
            </a:prstTxWarp>
            <a:spAutoFit/>
          </a:bodyPr>
          <a:lstStyle/>
          <a:p>
            <a:pPr>
              <a:lnSpc>
                <a:spcPct val="115000"/>
              </a:lnSpc>
              <a:spcAft>
                <a:spcPts val="0"/>
              </a:spcAft>
            </a:pPr>
            <a:r>
              <a:rPr lang="en-AU" sz="2400" b="1" baseline="30000" dirty="0">
                <a:solidFill>
                  <a:schemeClr val="bg1"/>
                </a:solidFill>
                <a:latin typeface="Comic Sans MS" charset="0"/>
                <a:ea typeface="Comic Sans MS" charset="0"/>
                <a:cs typeface="Comic Sans MS" charset="0"/>
              </a:rPr>
              <a:t>6 </a:t>
            </a:r>
            <a:r>
              <a:rPr lang="en-AU" sz="2400" dirty="0">
                <a:solidFill>
                  <a:schemeClr val="bg1"/>
                </a:solidFill>
                <a:latin typeface="Comic Sans MS" charset="0"/>
                <a:ea typeface="Comic Sans MS" charset="0"/>
                <a:cs typeface="Comic Sans MS" charset="0"/>
              </a:rPr>
              <a:t>And he said to them, “Well did Isaiah prophesy of you hypocrites, as it is written, </a:t>
            </a:r>
            <a:endParaRPr lang="en-GB" sz="2400" dirty="0">
              <a:solidFill>
                <a:schemeClr val="bg1"/>
              </a:solidFill>
              <a:latin typeface="Comic Sans MS" charset="0"/>
              <a:ea typeface="Comic Sans MS" charset="0"/>
              <a:cs typeface="Comic Sans MS" charset="0"/>
            </a:endParaRPr>
          </a:p>
          <a:p>
            <a:pPr marL="1066800" lvl="1" indent="-609600">
              <a:lnSpc>
                <a:spcPct val="115000"/>
              </a:lnSpc>
              <a:spcBef>
                <a:spcPts val="1200"/>
              </a:spcBef>
              <a:spcAft>
                <a:spcPts val="1000"/>
              </a:spcAft>
              <a:tabLst>
                <a:tab pos="127000" algn="r"/>
                <a:tab pos="254000" algn="l"/>
              </a:tabLst>
            </a:pPr>
            <a:r>
              <a:rPr lang="en-AU" sz="2400" dirty="0" smtClean="0">
                <a:solidFill>
                  <a:schemeClr val="bg1"/>
                </a:solidFill>
                <a:latin typeface="Comic Sans MS" charset="0"/>
                <a:ea typeface="Comic Sans MS" charset="0"/>
                <a:cs typeface="Comic Sans MS" charset="0"/>
              </a:rPr>
              <a:t>“</a:t>
            </a:r>
            <a:r>
              <a:rPr lang="en-AU" sz="2400" dirty="0">
                <a:solidFill>
                  <a:schemeClr val="bg1"/>
                </a:solidFill>
                <a:latin typeface="Comic Sans MS" charset="0"/>
                <a:ea typeface="Comic Sans MS" charset="0"/>
                <a:cs typeface="Comic Sans MS" charset="0"/>
              </a:rPr>
              <a:t> ‘This people honours me with their lips, </a:t>
            </a:r>
            <a:endParaRPr lang="en-GB" sz="2400" dirty="0">
              <a:solidFill>
                <a:schemeClr val="bg1"/>
              </a:solidFill>
              <a:latin typeface="Comic Sans MS" charset="0"/>
              <a:ea typeface="Comic Sans MS" charset="0"/>
              <a:cs typeface="Comic Sans MS" charset="0"/>
            </a:endParaRPr>
          </a:p>
          <a:p>
            <a:pPr marL="1066800" lvl="1" indent="-203200">
              <a:lnSpc>
                <a:spcPct val="115000"/>
              </a:lnSpc>
              <a:spcAft>
                <a:spcPts val="1000"/>
              </a:spcAft>
            </a:pPr>
            <a:r>
              <a:rPr lang="en-AU" sz="2400" dirty="0">
                <a:solidFill>
                  <a:schemeClr val="bg1"/>
                </a:solidFill>
                <a:latin typeface="Comic Sans MS" charset="0"/>
                <a:ea typeface="Comic Sans MS" charset="0"/>
                <a:cs typeface="Comic Sans MS" charset="0"/>
              </a:rPr>
              <a:t>but their heart is far from me; </a:t>
            </a:r>
            <a:endParaRPr lang="en-GB" sz="2400" dirty="0">
              <a:solidFill>
                <a:schemeClr val="bg1"/>
              </a:solidFill>
              <a:latin typeface="Comic Sans MS" charset="0"/>
              <a:ea typeface="Comic Sans MS" charset="0"/>
              <a:cs typeface="Comic Sans MS" charset="0"/>
            </a:endParaRPr>
          </a:p>
          <a:p>
            <a:pPr marL="1066800" lvl="1" indent="-609600">
              <a:lnSpc>
                <a:spcPct val="115000"/>
              </a:lnSpc>
              <a:spcAft>
                <a:spcPts val="1000"/>
              </a:spcAft>
              <a:tabLst>
                <a:tab pos="127000" algn="r"/>
                <a:tab pos="254000" algn="l"/>
              </a:tabLst>
            </a:pPr>
            <a:r>
              <a:rPr lang="en-AU" sz="2400" dirty="0">
                <a:solidFill>
                  <a:schemeClr val="bg1"/>
                </a:solidFill>
                <a:latin typeface="Comic Sans MS" charset="0"/>
                <a:ea typeface="Comic Sans MS" charset="0"/>
                <a:cs typeface="Comic Sans MS" charset="0"/>
              </a:rPr>
              <a:t>	</a:t>
            </a:r>
            <a:r>
              <a:rPr lang="en-AU" sz="2400" b="1" baseline="30000" dirty="0">
                <a:solidFill>
                  <a:schemeClr val="bg1"/>
                </a:solidFill>
                <a:latin typeface="Comic Sans MS" charset="0"/>
                <a:ea typeface="Comic Sans MS" charset="0"/>
                <a:cs typeface="Comic Sans MS" charset="0"/>
              </a:rPr>
              <a:t>7 </a:t>
            </a:r>
            <a:r>
              <a:rPr lang="en-AU" sz="2400" dirty="0" smtClean="0">
                <a:solidFill>
                  <a:schemeClr val="bg1"/>
                </a:solidFill>
                <a:latin typeface="Comic Sans MS" charset="0"/>
                <a:ea typeface="Comic Sans MS" charset="0"/>
                <a:cs typeface="Comic Sans MS" charset="0"/>
              </a:rPr>
              <a:t>in </a:t>
            </a:r>
            <a:r>
              <a:rPr lang="en-AU" sz="2400" dirty="0">
                <a:solidFill>
                  <a:schemeClr val="bg1"/>
                </a:solidFill>
                <a:latin typeface="Comic Sans MS" charset="0"/>
                <a:ea typeface="Comic Sans MS" charset="0"/>
                <a:cs typeface="Comic Sans MS" charset="0"/>
              </a:rPr>
              <a:t>vain do they worship me, </a:t>
            </a:r>
            <a:endParaRPr lang="en-GB" sz="2400" dirty="0">
              <a:solidFill>
                <a:schemeClr val="bg1"/>
              </a:solidFill>
              <a:latin typeface="Comic Sans MS" charset="0"/>
              <a:ea typeface="Comic Sans MS" charset="0"/>
              <a:cs typeface="Comic Sans MS" charset="0"/>
            </a:endParaRPr>
          </a:p>
          <a:p>
            <a:pPr marL="1066800" lvl="1" indent="-203200">
              <a:lnSpc>
                <a:spcPct val="115000"/>
              </a:lnSpc>
              <a:spcAft>
                <a:spcPts val="1000"/>
              </a:spcAft>
            </a:pPr>
            <a:r>
              <a:rPr lang="en-AU" sz="2400" dirty="0">
                <a:solidFill>
                  <a:schemeClr val="bg1"/>
                </a:solidFill>
                <a:latin typeface="Comic Sans MS" charset="0"/>
                <a:ea typeface="Comic Sans MS" charset="0"/>
                <a:cs typeface="Comic Sans MS" charset="0"/>
              </a:rPr>
              <a:t>teaching as doctrines the commandments of men.’ </a:t>
            </a:r>
            <a:r>
              <a:rPr lang="en-AU" sz="2400" dirty="0" smtClean="0">
                <a:solidFill>
                  <a:schemeClr val="bg1"/>
                </a:solidFill>
                <a:latin typeface="Comic Sans MS" charset="0"/>
                <a:ea typeface="Comic Sans MS" charset="0"/>
                <a:cs typeface="Comic Sans MS" charset="0"/>
              </a:rPr>
              <a:t/>
            </a:r>
            <a:br>
              <a:rPr lang="en-AU" sz="2400" dirty="0" smtClean="0">
                <a:solidFill>
                  <a:schemeClr val="bg1"/>
                </a:solidFill>
                <a:latin typeface="Comic Sans MS" charset="0"/>
                <a:ea typeface="Comic Sans MS" charset="0"/>
                <a:cs typeface="Comic Sans MS" charset="0"/>
              </a:rPr>
            </a:br>
            <a:endParaRPr lang="en-GB" sz="2400" dirty="0">
              <a:solidFill>
                <a:schemeClr val="bg1"/>
              </a:solidFill>
              <a:latin typeface="Comic Sans MS" charset="0"/>
              <a:ea typeface="Comic Sans MS" charset="0"/>
              <a:cs typeface="Comic Sans MS" charset="0"/>
            </a:endParaRPr>
          </a:p>
          <a:p>
            <a:r>
              <a:rPr lang="en-AU" sz="2400" b="1" baseline="30000" dirty="0">
                <a:solidFill>
                  <a:schemeClr val="bg1"/>
                </a:solidFill>
                <a:latin typeface="Comic Sans MS" charset="0"/>
                <a:ea typeface="Comic Sans MS" charset="0"/>
                <a:cs typeface="Comic Sans MS" charset="0"/>
              </a:rPr>
              <a:t>8 </a:t>
            </a:r>
            <a:r>
              <a:rPr lang="en-AU" sz="2400" dirty="0">
                <a:solidFill>
                  <a:schemeClr val="bg1"/>
                </a:solidFill>
                <a:latin typeface="Comic Sans MS" charset="0"/>
                <a:ea typeface="Comic Sans MS" charset="0"/>
                <a:cs typeface="Comic Sans MS" charset="0"/>
              </a:rPr>
              <a:t>You leave the commandment of God and hold to the tradition of men.” </a:t>
            </a:r>
            <a:endParaRPr lang="en-GB" sz="2400" dirty="0">
              <a:solidFill>
                <a:schemeClr val="bg1"/>
              </a:solidFill>
              <a:effectLst/>
              <a:latin typeface="Comic Sans MS" charset="0"/>
              <a:ea typeface="Comic Sans MS" charset="0"/>
              <a:cs typeface="Comic Sans MS" charset="0"/>
            </a:endParaRPr>
          </a:p>
        </p:txBody>
      </p:sp>
    </p:spTree>
    <p:extLst>
      <p:ext uri="{BB962C8B-B14F-4D97-AF65-F5344CB8AC3E}">
        <p14:creationId xmlns:p14="http://schemas.microsoft.com/office/powerpoint/2010/main" val="5029121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349" y="8447"/>
            <a:ext cx="9121651" cy="446276"/>
          </a:xfrm>
          <a:prstGeom prst="rect">
            <a:avLst/>
          </a:prstGeom>
          <a:noFill/>
        </p:spPr>
        <p:txBody>
          <a:bodyPr wrap="square" rtlCol="0">
            <a:spAutoFit/>
          </a:bodyPr>
          <a:lstStyle/>
          <a:p>
            <a:r>
              <a:rPr lang="en-US" sz="2300" smtClean="0">
                <a:solidFill>
                  <a:srgbClr val="FFFF00"/>
                </a:solidFill>
                <a:latin typeface="Times New Roman" charset="0"/>
                <a:ea typeface="Times New Roman" charset="0"/>
                <a:cs typeface="Times New Roman" charset="0"/>
              </a:rPr>
              <a:t>Lip-service </a:t>
            </a:r>
            <a:r>
              <a:rPr lang="mr-IN" sz="2300" dirty="0" smtClean="0">
                <a:solidFill>
                  <a:srgbClr val="FFFF00"/>
                </a:solidFill>
                <a:latin typeface="Times New Roman" charset="0"/>
                <a:ea typeface="Times New Roman" charset="0"/>
                <a:cs typeface="Times New Roman" charset="0"/>
              </a:rPr>
              <a:t>–</a:t>
            </a:r>
            <a:r>
              <a:rPr lang="en-US" sz="2300" dirty="0" smtClean="0">
                <a:solidFill>
                  <a:srgbClr val="FFFF00"/>
                </a:solidFill>
                <a:latin typeface="Times New Roman" charset="0"/>
                <a:ea typeface="Times New Roman" charset="0"/>
                <a:cs typeface="Times New Roman" charset="0"/>
              </a:rPr>
              <a:t> to honour God with our lips, while our heart is far from Him</a:t>
            </a:r>
            <a:endParaRPr lang="en-AU" sz="2300" dirty="0">
              <a:solidFill>
                <a:srgbClr val="FFFF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203260573"/>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69326</TotalTime>
  <Words>719</Words>
  <Application>Microsoft Macintosh PowerPoint</Application>
  <PresentationFormat>On-screen Show (16:10)</PresentationFormat>
  <Paragraphs>89</Paragraphs>
  <Slides>17</Slides>
  <Notes>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Calibri</vt:lpstr>
      <vt:lpstr>Comic Sans MS</vt:lpstr>
      <vt:lpstr>Times New Roman</vt:lpstr>
      <vt:lpstr>Arial</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 Queensland</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 Brumpton</dc:creator>
  <cp:lastModifiedBy>Michael Brumpton</cp:lastModifiedBy>
  <cp:revision>1294</cp:revision>
  <cp:lastPrinted>2019-02-16T06:42:14Z</cp:lastPrinted>
  <dcterms:created xsi:type="dcterms:W3CDTF">2016-11-04T06:28:01Z</dcterms:created>
  <dcterms:modified xsi:type="dcterms:W3CDTF">2019-02-16T06:49:58Z</dcterms:modified>
</cp:coreProperties>
</file>